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26" y="10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844" y="2673807"/>
            <a:ext cx="647192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324" y="6467855"/>
            <a:ext cx="11580495" cy="0"/>
          </a:xfrm>
          <a:custGeom>
            <a:avLst/>
            <a:gdLst/>
            <a:ahLst/>
            <a:cxnLst/>
            <a:rect l="l" t="t" r="r" b="b"/>
            <a:pathLst>
              <a:path w="11580495">
                <a:moveTo>
                  <a:pt x="1158036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7141" y="1620107"/>
            <a:ext cx="5507810" cy="42945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7593" y="1897760"/>
            <a:ext cx="5046345" cy="405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324" y="6467855"/>
            <a:ext cx="11580495" cy="0"/>
          </a:xfrm>
          <a:custGeom>
            <a:avLst/>
            <a:gdLst/>
            <a:ahLst/>
            <a:cxnLst/>
            <a:rect l="l" t="t" r="r" b="b"/>
            <a:pathLst>
              <a:path w="11580495">
                <a:moveTo>
                  <a:pt x="1158036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11912"/>
            <a:ext cx="1040511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444523"/>
            <a:ext cx="5066030" cy="3094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000" y="6552234"/>
            <a:ext cx="236918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206110" y="6565341"/>
            <a:ext cx="178498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41278" y="6565341"/>
            <a:ext cx="70421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pgu6mkKZwNg?t=69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infineon.com/cms/en/product/power/igbt/automotive-qualified-igbts/automotive-igbt-modu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fineon.com/dgdl/Infineon-FS820R08A6P2-DataSheet-v03_30-EN.pdf?fileId=5546d4626cb27db2016cdda3fdba2f5e" TargetMode="Externa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88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50" Type="http://schemas.openxmlformats.org/officeDocument/2006/relationships/image" Target="../media/image99.png"/><Relationship Id="rId55" Type="http://schemas.openxmlformats.org/officeDocument/2006/relationships/image" Target="../media/image104.png"/><Relationship Id="rId63" Type="http://schemas.openxmlformats.org/officeDocument/2006/relationships/image" Target="../media/image112.png"/><Relationship Id="rId7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image" Target="../media/image65.png"/><Relationship Id="rId29" Type="http://schemas.openxmlformats.org/officeDocument/2006/relationships/image" Target="../media/image78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3" Type="http://schemas.openxmlformats.org/officeDocument/2006/relationships/image" Target="../media/image102.png"/><Relationship Id="rId58" Type="http://schemas.openxmlformats.org/officeDocument/2006/relationships/image" Target="../media/image107.png"/><Relationship Id="rId5" Type="http://schemas.openxmlformats.org/officeDocument/2006/relationships/image" Target="../media/image54.png"/><Relationship Id="rId61" Type="http://schemas.openxmlformats.org/officeDocument/2006/relationships/image" Target="../media/image110.png"/><Relationship Id="rId19" Type="http://schemas.openxmlformats.org/officeDocument/2006/relationships/image" Target="../media/image6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image" Target="../media/image97.png"/><Relationship Id="rId56" Type="http://schemas.openxmlformats.org/officeDocument/2006/relationships/image" Target="../media/image105.png"/><Relationship Id="rId64" Type="http://schemas.openxmlformats.org/officeDocument/2006/relationships/image" Target="../media/image113.png"/><Relationship Id="rId8" Type="http://schemas.openxmlformats.org/officeDocument/2006/relationships/image" Target="../media/image57.png"/><Relationship Id="rId51" Type="http://schemas.openxmlformats.org/officeDocument/2006/relationships/image" Target="../media/image100.png"/><Relationship Id="rId3" Type="http://schemas.openxmlformats.org/officeDocument/2006/relationships/image" Target="../media/image52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openxmlformats.org/officeDocument/2006/relationships/image" Target="../media/image108.png"/><Relationship Id="rId20" Type="http://schemas.openxmlformats.org/officeDocument/2006/relationships/image" Target="../media/image69.png"/><Relationship Id="rId41" Type="http://schemas.openxmlformats.org/officeDocument/2006/relationships/image" Target="../media/image90.png"/><Relationship Id="rId54" Type="http://schemas.openxmlformats.org/officeDocument/2006/relationships/image" Target="../media/image103.png"/><Relationship Id="rId6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49" Type="http://schemas.openxmlformats.org/officeDocument/2006/relationships/image" Target="../media/image98.png"/><Relationship Id="rId57" Type="http://schemas.openxmlformats.org/officeDocument/2006/relationships/image" Target="../media/image106.png"/><Relationship Id="rId10" Type="http://schemas.openxmlformats.org/officeDocument/2006/relationships/image" Target="../media/image59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101.png"/><Relationship Id="rId60" Type="http://schemas.openxmlformats.org/officeDocument/2006/relationships/image" Target="../media/image10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44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170.png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5" Type="http://schemas.openxmlformats.org/officeDocument/2006/relationships/image" Target="../media/image117.png"/><Relationship Id="rId61" Type="http://schemas.openxmlformats.org/officeDocument/2006/relationships/image" Target="../media/image173.png"/><Relationship Id="rId82" Type="http://schemas.openxmlformats.org/officeDocument/2006/relationships/image" Target="../media/image194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56" Type="http://schemas.openxmlformats.org/officeDocument/2006/relationships/image" Target="../media/image168.png"/><Relationship Id="rId64" Type="http://schemas.openxmlformats.org/officeDocument/2006/relationships/image" Target="../media/image176.png"/><Relationship Id="rId69" Type="http://schemas.openxmlformats.org/officeDocument/2006/relationships/image" Target="../media/image181.png"/><Relationship Id="rId77" Type="http://schemas.openxmlformats.org/officeDocument/2006/relationships/image" Target="../media/image189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80" Type="http://schemas.openxmlformats.org/officeDocument/2006/relationships/image" Target="../media/image192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182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1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202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jp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020" y="1666113"/>
            <a:ext cx="6524625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840"/>
              </a:lnSpc>
              <a:spcBef>
                <a:spcPts val="100"/>
              </a:spcBef>
            </a:pPr>
            <a:r>
              <a:rPr sz="6000" spc="-10" dirty="0"/>
              <a:t>EDR100</a:t>
            </a:r>
            <a:endParaRPr sz="6000"/>
          </a:p>
          <a:p>
            <a:pPr algn="ctr">
              <a:lnSpc>
                <a:spcPts val="6840"/>
              </a:lnSpc>
            </a:pPr>
            <a:r>
              <a:rPr sz="6000" dirty="0"/>
              <a:t>Electrical</a:t>
            </a:r>
            <a:r>
              <a:rPr sz="6000" spc="-85" dirty="0"/>
              <a:t> </a:t>
            </a:r>
            <a:r>
              <a:rPr sz="6000" dirty="0"/>
              <a:t>Drivelines</a:t>
            </a:r>
            <a:r>
              <a:rPr sz="6000" spc="-85" dirty="0"/>
              <a:t> </a:t>
            </a:r>
            <a:r>
              <a:rPr sz="6000" spc="-50" dirty="0"/>
              <a:t>1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5112258" y="3488182"/>
            <a:ext cx="1969770" cy="192976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</a:pPr>
            <a:r>
              <a:rPr sz="2400" spc="-10" dirty="0">
                <a:latin typeface="Calibri"/>
                <a:cs typeface="Calibri"/>
              </a:rPr>
              <a:t>HT202</a:t>
            </a:r>
            <a:r>
              <a:rPr lang="en-US" sz="2400" spc="-10" dirty="0"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lang="en-US" sz="2400" dirty="0">
                <a:latin typeface="Calibri"/>
                <a:cs typeface="Calibri"/>
              </a:rPr>
              <a:t>Danyang Cui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3000" b="1" dirty="0">
                <a:latin typeface="Calibri"/>
                <a:cs typeface="Calibri"/>
              </a:rPr>
              <a:t>Lecture</a:t>
            </a:r>
            <a:r>
              <a:rPr sz="3000" b="1" spc="-55" dirty="0">
                <a:latin typeface="Calibri"/>
                <a:cs typeface="Calibri"/>
              </a:rPr>
              <a:t> </a:t>
            </a:r>
            <a:r>
              <a:rPr sz="3000" b="1" spc="-50" dirty="0">
                <a:latin typeface="Calibri"/>
                <a:cs typeface="Calibri"/>
              </a:rPr>
              <a:t>4</a:t>
            </a:r>
            <a:endParaRPr sz="3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5056" y="88392"/>
            <a:ext cx="1354836" cy="6995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974" y="4705350"/>
            <a:ext cx="11593195" cy="1769110"/>
            <a:chOff x="299974" y="4705350"/>
            <a:chExt cx="11593195" cy="1769110"/>
          </a:xfrm>
        </p:grpSpPr>
        <p:sp>
          <p:nvSpPr>
            <p:cNvPr id="3" name="object 3"/>
            <p:cNvSpPr/>
            <p:nvPr/>
          </p:nvSpPr>
          <p:spPr>
            <a:xfrm>
              <a:off x="9537192" y="5635752"/>
              <a:ext cx="378460" cy="681355"/>
            </a:xfrm>
            <a:custGeom>
              <a:avLst/>
              <a:gdLst/>
              <a:ahLst/>
              <a:cxnLst/>
              <a:rect l="l" t="t" r="r" b="b"/>
              <a:pathLst>
                <a:path w="378459" h="681354">
                  <a:moveTo>
                    <a:pt x="377951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377951" y="681228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37192" y="5635752"/>
              <a:ext cx="378460" cy="681355"/>
            </a:xfrm>
            <a:custGeom>
              <a:avLst/>
              <a:gdLst/>
              <a:ahLst/>
              <a:cxnLst/>
              <a:rect l="l" t="t" r="r" b="b"/>
              <a:pathLst>
                <a:path w="378459" h="681354">
                  <a:moveTo>
                    <a:pt x="0" y="681228"/>
                  </a:moveTo>
                  <a:lnTo>
                    <a:pt x="377951" y="681228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2280" y="5635752"/>
              <a:ext cx="472440" cy="681355"/>
            </a:xfrm>
            <a:custGeom>
              <a:avLst/>
              <a:gdLst/>
              <a:ahLst/>
              <a:cxnLst/>
              <a:rect l="l" t="t" r="r" b="b"/>
              <a:pathLst>
                <a:path w="472440" h="681354">
                  <a:moveTo>
                    <a:pt x="472440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472440" y="681228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12280" y="5635752"/>
              <a:ext cx="472440" cy="681355"/>
            </a:xfrm>
            <a:custGeom>
              <a:avLst/>
              <a:gdLst/>
              <a:ahLst/>
              <a:cxnLst/>
              <a:rect l="l" t="t" r="r" b="b"/>
              <a:pathLst>
                <a:path w="472440" h="681354">
                  <a:moveTo>
                    <a:pt x="0" y="681228"/>
                  </a:moveTo>
                  <a:lnTo>
                    <a:pt x="472440" y="681228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55407" y="5635752"/>
              <a:ext cx="539750" cy="681355"/>
            </a:xfrm>
            <a:custGeom>
              <a:avLst/>
              <a:gdLst/>
              <a:ahLst/>
              <a:cxnLst/>
              <a:rect l="l" t="t" r="r" b="b"/>
              <a:pathLst>
                <a:path w="539750" h="681354">
                  <a:moveTo>
                    <a:pt x="539496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539496" y="681228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55407" y="5635752"/>
              <a:ext cx="539750" cy="681355"/>
            </a:xfrm>
            <a:custGeom>
              <a:avLst/>
              <a:gdLst/>
              <a:ahLst/>
              <a:cxnLst/>
              <a:rect l="l" t="t" r="r" b="b"/>
              <a:pathLst>
                <a:path w="539750" h="681354">
                  <a:moveTo>
                    <a:pt x="0" y="681228"/>
                  </a:moveTo>
                  <a:lnTo>
                    <a:pt x="539496" y="681228"/>
                  </a:lnTo>
                  <a:lnTo>
                    <a:pt x="539496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8535" y="5635752"/>
              <a:ext cx="576580" cy="681355"/>
            </a:xfrm>
            <a:custGeom>
              <a:avLst/>
              <a:gdLst/>
              <a:ahLst/>
              <a:cxnLst/>
              <a:rect l="l" t="t" r="r" b="b"/>
              <a:pathLst>
                <a:path w="576579" h="681354">
                  <a:moveTo>
                    <a:pt x="576072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576072" y="681228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98535" y="5635752"/>
              <a:ext cx="576580" cy="681355"/>
            </a:xfrm>
            <a:custGeom>
              <a:avLst/>
              <a:gdLst/>
              <a:ahLst/>
              <a:cxnLst/>
              <a:rect l="l" t="t" r="r" b="b"/>
              <a:pathLst>
                <a:path w="576579" h="681354">
                  <a:moveTo>
                    <a:pt x="0" y="681228"/>
                  </a:moveTo>
                  <a:lnTo>
                    <a:pt x="576072" y="681228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99576" y="5635752"/>
              <a:ext cx="510540" cy="681355"/>
            </a:xfrm>
            <a:custGeom>
              <a:avLst/>
              <a:gdLst/>
              <a:ahLst/>
              <a:cxnLst/>
              <a:rect l="l" t="t" r="r" b="b"/>
              <a:pathLst>
                <a:path w="510540" h="681354">
                  <a:moveTo>
                    <a:pt x="510540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510540" y="681228"/>
                  </a:lnTo>
                  <a:lnTo>
                    <a:pt x="51054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99576" y="5635752"/>
              <a:ext cx="510540" cy="681355"/>
            </a:xfrm>
            <a:custGeom>
              <a:avLst/>
              <a:gdLst/>
              <a:ahLst/>
              <a:cxnLst/>
              <a:rect l="l" t="t" r="r" b="b"/>
              <a:pathLst>
                <a:path w="510540" h="681354">
                  <a:moveTo>
                    <a:pt x="0" y="681228"/>
                  </a:moveTo>
                  <a:lnTo>
                    <a:pt x="510540" y="681228"/>
                  </a:lnTo>
                  <a:lnTo>
                    <a:pt x="510540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69152" y="5635752"/>
              <a:ext cx="378460" cy="681355"/>
            </a:xfrm>
            <a:custGeom>
              <a:avLst/>
              <a:gdLst/>
              <a:ahLst/>
              <a:cxnLst/>
              <a:rect l="l" t="t" r="r" b="b"/>
              <a:pathLst>
                <a:path w="378459" h="681354">
                  <a:moveTo>
                    <a:pt x="377951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377951" y="681228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69152" y="5635752"/>
              <a:ext cx="378460" cy="681355"/>
            </a:xfrm>
            <a:custGeom>
              <a:avLst/>
              <a:gdLst/>
              <a:ahLst/>
              <a:cxnLst/>
              <a:rect l="l" t="t" r="r" b="b"/>
              <a:pathLst>
                <a:path w="378459" h="681354">
                  <a:moveTo>
                    <a:pt x="0" y="681228"/>
                  </a:moveTo>
                  <a:lnTo>
                    <a:pt x="377951" y="681228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812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1200" y="4953000"/>
              <a:ext cx="378460" cy="683260"/>
            </a:xfrm>
            <a:custGeom>
              <a:avLst/>
              <a:gdLst/>
              <a:ahLst/>
              <a:cxnLst/>
              <a:rect l="l" t="t" r="r" b="b"/>
              <a:pathLst>
                <a:path w="378460" h="683260">
                  <a:moveTo>
                    <a:pt x="377951" y="0"/>
                  </a:moveTo>
                  <a:lnTo>
                    <a:pt x="0" y="0"/>
                  </a:lnTo>
                  <a:lnTo>
                    <a:pt x="0" y="682752"/>
                  </a:lnTo>
                  <a:lnTo>
                    <a:pt x="377951" y="682752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91200" y="4953000"/>
              <a:ext cx="378460" cy="683260"/>
            </a:xfrm>
            <a:custGeom>
              <a:avLst/>
              <a:gdLst/>
              <a:ahLst/>
              <a:cxnLst/>
              <a:rect l="l" t="t" r="r" b="b"/>
              <a:pathLst>
                <a:path w="378460" h="683260">
                  <a:moveTo>
                    <a:pt x="0" y="682752"/>
                  </a:moveTo>
                  <a:lnTo>
                    <a:pt x="377951" y="682752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827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6288" y="4953000"/>
              <a:ext cx="471170" cy="683260"/>
            </a:xfrm>
            <a:custGeom>
              <a:avLst/>
              <a:gdLst/>
              <a:ahLst/>
              <a:cxnLst/>
              <a:rect l="l" t="t" r="r" b="b"/>
              <a:pathLst>
                <a:path w="471170" h="683260">
                  <a:moveTo>
                    <a:pt x="470915" y="0"/>
                  </a:moveTo>
                  <a:lnTo>
                    <a:pt x="0" y="0"/>
                  </a:lnTo>
                  <a:lnTo>
                    <a:pt x="0" y="682752"/>
                  </a:lnTo>
                  <a:lnTo>
                    <a:pt x="470915" y="682752"/>
                  </a:lnTo>
                  <a:lnTo>
                    <a:pt x="47091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6288" y="4953000"/>
              <a:ext cx="471170" cy="683260"/>
            </a:xfrm>
            <a:custGeom>
              <a:avLst/>
              <a:gdLst/>
              <a:ahLst/>
              <a:cxnLst/>
              <a:rect l="l" t="t" r="r" b="b"/>
              <a:pathLst>
                <a:path w="471170" h="683260">
                  <a:moveTo>
                    <a:pt x="0" y="682752"/>
                  </a:moveTo>
                  <a:lnTo>
                    <a:pt x="470915" y="682752"/>
                  </a:lnTo>
                  <a:lnTo>
                    <a:pt x="470915" y="0"/>
                  </a:lnTo>
                  <a:lnTo>
                    <a:pt x="0" y="0"/>
                  </a:lnTo>
                  <a:lnTo>
                    <a:pt x="0" y="6827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7891" y="4953000"/>
              <a:ext cx="539750" cy="683260"/>
            </a:xfrm>
            <a:custGeom>
              <a:avLst/>
              <a:gdLst/>
              <a:ahLst/>
              <a:cxnLst/>
              <a:rect l="l" t="t" r="r" b="b"/>
              <a:pathLst>
                <a:path w="539750" h="683260">
                  <a:moveTo>
                    <a:pt x="539496" y="0"/>
                  </a:moveTo>
                  <a:lnTo>
                    <a:pt x="0" y="0"/>
                  </a:lnTo>
                  <a:lnTo>
                    <a:pt x="0" y="682752"/>
                  </a:lnTo>
                  <a:lnTo>
                    <a:pt x="539496" y="682752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7891" y="4953000"/>
              <a:ext cx="539750" cy="683260"/>
            </a:xfrm>
            <a:custGeom>
              <a:avLst/>
              <a:gdLst/>
              <a:ahLst/>
              <a:cxnLst/>
              <a:rect l="l" t="t" r="r" b="b"/>
              <a:pathLst>
                <a:path w="539750" h="683260">
                  <a:moveTo>
                    <a:pt x="0" y="682752"/>
                  </a:moveTo>
                  <a:lnTo>
                    <a:pt x="539496" y="682752"/>
                  </a:lnTo>
                  <a:lnTo>
                    <a:pt x="539496" y="0"/>
                  </a:lnTo>
                  <a:lnTo>
                    <a:pt x="0" y="0"/>
                  </a:lnTo>
                  <a:lnTo>
                    <a:pt x="0" y="6827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52544" y="4953000"/>
              <a:ext cx="576580" cy="683260"/>
            </a:xfrm>
            <a:custGeom>
              <a:avLst/>
              <a:gdLst/>
              <a:ahLst/>
              <a:cxnLst/>
              <a:rect l="l" t="t" r="r" b="b"/>
              <a:pathLst>
                <a:path w="576579" h="683260">
                  <a:moveTo>
                    <a:pt x="576072" y="0"/>
                  </a:moveTo>
                  <a:lnTo>
                    <a:pt x="0" y="0"/>
                  </a:lnTo>
                  <a:lnTo>
                    <a:pt x="0" y="682752"/>
                  </a:lnTo>
                  <a:lnTo>
                    <a:pt x="576072" y="682752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52544" y="4953000"/>
              <a:ext cx="576580" cy="683260"/>
            </a:xfrm>
            <a:custGeom>
              <a:avLst/>
              <a:gdLst/>
              <a:ahLst/>
              <a:cxnLst/>
              <a:rect l="l" t="t" r="r" b="b"/>
              <a:pathLst>
                <a:path w="576579" h="683260">
                  <a:moveTo>
                    <a:pt x="0" y="682752"/>
                  </a:moveTo>
                  <a:lnTo>
                    <a:pt x="576072" y="682752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6827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53583" y="4953000"/>
              <a:ext cx="510540" cy="683260"/>
            </a:xfrm>
            <a:custGeom>
              <a:avLst/>
              <a:gdLst/>
              <a:ahLst/>
              <a:cxnLst/>
              <a:rect l="l" t="t" r="r" b="b"/>
              <a:pathLst>
                <a:path w="510539" h="683260">
                  <a:moveTo>
                    <a:pt x="510539" y="0"/>
                  </a:moveTo>
                  <a:lnTo>
                    <a:pt x="0" y="0"/>
                  </a:lnTo>
                  <a:lnTo>
                    <a:pt x="0" y="682752"/>
                  </a:lnTo>
                  <a:lnTo>
                    <a:pt x="510539" y="682752"/>
                  </a:lnTo>
                  <a:lnTo>
                    <a:pt x="51053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53583" y="4953000"/>
              <a:ext cx="510540" cy="683260"/>
            </a:xfrm>
            <a:custGeom>
              <a:avLst/>
              <a:gdLst/>
              <a:ahLst/>
              <a:cxnLst/>
              <a:rect l="l" t="t" r="r" b="b"/>
              <a:pathLst>
                <a:path w="510539" h="683260">
                  <a:moveTo>
                    <a:pt x="0" y="682752"/>
                  </a:moveTo>
                  <a:lnTo>
                    <a:pt x="510539" y="682752"/>
                  </a:lnTo>
                  <a:lnTo>
                    <a:pt x="510539" y="0"/>
                  </a:lnTo>
                  <a:lnTo>
                    <a:pt x="0" y="0"/>
                  </a:lnTo>
                  <a:lnTo>
                    <a:pt x="0" y="6827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21635" y="4953000"/>
              <a:ext cx="378460" cy="688975"/>
            </a:xfrm>
            <a:custGeom>
              <a:avLst/>
              <a:gdLst/>
              <a:ahLst/>
              <a:cxnLst/>
              <a:rect l="l" t="t" r="r" b="b"/>
              <a:pathLst>
                <a:path w="378460" h="688975">
                  <a:moveTo>
                    <a:pt x="377951" y="0"/>
                  </a:moveTo>
                  <a:lnTo>
                    <a:pt x="0" y="0"/>
                  </a:lnTo>
                  <a:lnTo>
                    <a:pt x="0" y="688847"/>
                  </a:lnTo>
                  <a:lnTo>
                    <a:pt x="377951" y="688847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21635" y="4953000"/>
              <a:ext cx="378460" cy="688975"/>
            </a:xfrm>
            <a:custGeom>
              <a:avLst/>
              <a:gdLst/>
              <a:ahLst/>
              <a:cxnLst/>
              <a:rect l="l" t="t" r="r" b="b"/>
              <a:pathLst>
                <a:path w="378460" h="688975">
                  <a:moveTo>
                    <a:pt x="0" y="688847"/>
                  </a:moveTo>
                  <a:lnTo>
                    <a:pt x="377951" y="688847"/>
                  </a:lnTo>
                  <a:lnTo>
                    <a:pt x="377951" y="0"/>
                  </a:lnTo>
                  <a:lnTo>
                    <a:pt x="0" y="0"/>
                  </a:lnTo>
                  <a:lnTo>
                    <a:pt x="0" y="68884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00478" y="4705349"/>
              <a:ext cx="8004175" cy="1737995"/>
            </a:xfrm>
            <a:custGeom>
              <a:avLst/>
              <a:gdLst/>
              <a:ahLst/>
              <a:cxnLst/>
              <a:rect l="l" t="t" r="r" b="b"/>
              <a:pathLst>
                <a:path w="8004175" h="1737995">
                  <a:moveTo>
                    <a:pt x="8004048" y="931164"/>
                  </a:moveTo>
                  <a:lnTo>
                    <a:pt x="7985061" y="921689"/>
                  </a:lnTo>
                  <a:lnTo>
                    <a:pt x="7927848" y="893127"/>
                  </a:lnTo>
                  <a:lnTo>
                    <a:pt x="7927848" y="921702"/>
                  </a:lnTo>
                  <a:lnTo>
                    <a:pt x="131445" y="927646"/>
                  </a:lnTo>
                  <a:lnTo>
                    <a:pt x="131445" y="76200"/>
                  </a:lnTo>
                  <a:lnTo>
                    <a:pt x="160020" y="76200"/>
                  </a:lnTo>
                  <a:lnTo>
                    <a:pt x="153670" y="63500"/>
                  </a:lnTo>
                  <a:lnTo>
                    <a:pt x="121920" y="0"/>
                  </a:lnTo>
                  <a:lnTo>
                    <a:pt x="83820" y="76200"/>
                  </a:lnTo>
                  <a:lnTo>
                    <a:pt x="112395" y="76200"/>
                  </a:lnTo>
                  <a:lnTo>
                    <a:pt x="112395" y="927658"/>
                  </a:lnTo>
                  <a:lnTo>
                    <a:pt x="0" y="927735"/>
                  </a:lnTo>
                  <a:lnTo>
                    <a:pt x="0" y="946785"/>
                  </a:lnTo>
                  <a:lnTo>
                    <a:pt x="112395" y="946708"/>
                  </a:lnTo>
                  <a:lnTo>
                    <a:pt x="112395" y="1737372"/>
                  </a:lnTo>
                  <a:lnTo>
                    <a:pt x="131445" y="1737360"/>
                  </a:lnTo>
                  <a:lnTo>
                    <a:pt x="131445" y="946696"/>
                  </a:lnTo>
                  <a:lnTo>
                    <a:pt x="7927848" y="940752"/>
                  </a:lnTo>
                  <a:lnTo>
                    <a:pt x="7927848" y="969327"/>
                  </a:lnTo>
                  <a:lnTo>
                    <a:pt x="8004048" y="931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3176" y="1102614"/>
            <a:ext cx="7823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PWM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(Pulse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Modulation)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triangular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carrier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reference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sinusoidal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wave.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01264" y="455688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48967" y="4765929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Times New Roman"/>
                <a:cs typeface="Times New Roman"/>
              </a:rPr>
              <a:t>+½U</a:t>
            </a:r>
            <a:r>
              <a:rPr sz="1800" i="1" spc="-15" baseline="-20833" dirty="0">
                <a:latin typeface="Times New Roman"/>
                <a:cs typeface="Times New Roman"/>
              </a:rPr>
              <a:t>dc</a:t>
            </a:r>
            <a:endParaRPr sz="1800" baseline="-20833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27529" y="4934711"/>
            <a:ext cx="739140" cy="1402080"/>
            <a:chOff x="2327529" y="4934711"/>
            <a:chExt cx="739140" cy="1402080"/>
          </a:xfrm>
        </p:grpSpPr>
        <p:sp>
          <p:nvSpPr>
            <p:cNvPr id="32" name="object 32"/>
            <p:cNvSpPr/>
            <p:nvPr/>
          </p:nvSpPr>
          <p:spPr>
            <a:xfrm>
              <a:off x="2422398" y="4953761"/>
              <a:ext cx="624840" cy="1363980"/>
            </a:xfrm>
            <a:custGeom>
              <a:avLst/>
              <a:gdLst/>
              <a:ahLst/>
              <a:cxnLst/>
              <a:rect l="l" t="t" r="r" b="b"/>
              <a:pathLst>
                <a:path w="624839" h="1363979">
                  <a:moveTo>
                    <a:pt x="0" y="0"/>
                  </a:moveTo>
                  <a:lnTo>
                    <a:pt x="0" y="1363980"/>
                  </a:lnTo>
                </a:path>
                <a:path w="624839" h="1363979">
                  <a:moveTo>
                    <a:pt x="368807" y="1363980"/>
                  </a:moveTo>
                  <a:lnTo>
                    <a:pt x="624839" y="136398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37054" y="4953761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22398" y="4953761"/>
              <a:ext cx="388620" cy="0"/>
            </a:xfrm>
            <a:custGeom>
              <a:avLst/>
              <a:gdLst/>
              <a:ahLst/>
              <a:cxnLst/>
              <a:rect l="l" t="t" r="r" b="b"/>
              <a:pathLst>
                <a:path w="388619">
                  <a:moveTo>
                    <a:pt x="0" y="0"/>
                  </a:moveTo>
                  <a:lnTo>
                    <a:pt x="38861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327529" y="2028825"/>
            <a:ext cx="7929880" cy="4316095"/>
            <a:chOff x="2327529" y="2028825"/>
            <a:chExt cx="7929880" cy="4316095"/>
          </a:xfrm>
        </p:grpSpPr>
        <p:sp>
          <p:nvSpPr>
            <p:cNvPr id="38" name="object 38"/>
            <p:cNvSpPr/>
            <p:nvPr/>
          </p:nvSpPr>
          <p:spPr>
            <a:xfrm>
              <a:off x="3047238" y="4953761"/>
              <a:ext cx="1315720" cy="1363980"/>
            </a:xfrm>
            <a:custGeom>
              <a:avLst/>
              <a:gdLst/>
              <a:ahLst/>
              <a:cxnLst/>
              <a:rect l="l" t="t" r="r" b="b"/>
              <a:pathLst>
                <a:path w="1315720" h="1363979">
                  <a:moveTo>
                    <a:pt x="483108" y="1357883"/>
                  </a:moveTo>
                  <a:lnTo>
                    <a:pt x="652272" y="1363980"/>
                  </a:lnTo>
                </a:path>
                <a:path w="1315720" h="1363979">
                  <a:moveTo>
                    <a:pt x="0" y="0"/>
                  </a:moveTo>
                  <a:lnTo>
                    <a:pt x="483108" y="0"/>
                  </a:lnTo>
                </a:path>
                <a:path w="1315720" h="1363979">
                  <a:moveTo>
                    <a:pt x="1182624" y="1363980"/>
                  </a:moveTo>
                  <a:lnTo>
                    <a:pt x="1315212" y="1363980"/>
                  </a:lnTo>
                </a:path>
                <a:path w="1315720" h="1363979">
                  <a:moveTo>
                    <a:pt x="652272" y="0"/>
                  </a:moveTo>
                  <a:lnTo>
                    <a:pt x="119176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37054" y="6323838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00350" y="4953761"/>
              <a:ext cx="1544320" cy="1363980"/>
            </a:xfrm>
            <a:custGeom>
              <a:avLst/>
              <a:gdLst/>
              <a:ahLst/>
              <a:cxnLst/>
              <a:rect l="l" t="t" r="r" b="b"/>
              <a:pathLst>
                <a:path w="1544320" h="1363979">
                  <a:moveTo>
                    <a:pt x="0" y="0"/>
                  </a:moveTo>
                  <a:lnTo>
                    <a:pt x="0" y="1363980"/>
                  </a:lnTo>
                </a:path>
                <a:path w="1544320" h="1363979">
                  <a:moveTo>
                    <a:pt x="246887" y="0"/>
                  </a:moveTo>
                  <a:lnTo>
                    <a:pt x="246887" y="1363980"/>
                  </a:lnTo>
                </a:path>
                <a:path w="1544320" h="1363979">
                  <a:moveTo>
                    <a:pt x="748284" y="0"/>
                  </a:moveTo>
                  <a:lnTo>
                    <a:pt x="748284" y="1363980"/>
                  </a:lnTo>
                </a:path>
                <a:path w="1544320" h="1363979">
                  <a:moveTo>
                    <a:pt x="891539" y="0"/>
                  </a:moveTo>
                  <a:lnTo>
                    <a:pt x="891539" y="1363980"/>
                  </a:lnTo>
                </a:path>
                <a:path w="1544320" h="1363979">
                  <a:moveTo>
                    <a:pt x="1447800" y="0"/>
                  </a:moveTo>
                  <a:lnTo>
                    <a:pt x="1447800" y="1363980"/>
                  </a:lnTo>
                </a:path>
                <a:path w="1544320" h="1363979">
                  <a:moveTo>
                    <a:pt x="1543812" y="0"/>
                  </a:moveTo>
                  <a:lnTo>
                    <a:pt x="1543812" y="136398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37054" y="3303269"/>
              <a:ext cx="7920355" cy="76200"/>
            </a:xfrm>
            <a:custGeom>
              <a:avLst/>
              <a:gdLst/>
              <a:ahLst/>
              <a:cxnLst/>
              <a:rect l="l" t="t" r="r" b="b"/>
              <a:pathLst>
                <a:path w="7920355" h="76200">
                  <a:moveTo>
                    <a:pt x="7844028" y="0"/>
                  </a:moveTo>
                  <a:lnTo>
                    <a:pt x="7844028" y="76200"/>
                  </a:lnTo>
                  <a:lnTo>
                    <a:pt x="7901178" y="47625"/>
                  </a:lnTo>
                  <a:lnTo>
                    <a:pt x="7856728" y="47625"/>
                  </a:lnTo>
                  <a:lnTo>
                    <a:pt x="7856728" y="28575"/>
                  </a:lnTo>
                  <a:lnTo>
                    <a:pt x="7901178" y="28575"/>
                  </a:lnTo>
                  <a:lnTo>
                    <a:pt x="7844028" y="0"/>
                  </a:lnTo>
                  <a:close/>
                </a:path>
                <a:path w="7920355" h="76200">
                  <a:moveTo>
                    <a:pt x="7844028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844028" y="47625"/>
                  </a:lnTo>
                  <a:lnTo>
                    <a:pt x="7844028" y="28575"/>
                  </a:lnTo>
                  <a:close/>
                </a:path>
                <a:path w="7920355" h="76200">
                  <a:moveTo>
                    <a:pt x="7901178" y="28575"/>
                  </a:moveTo>
                  <a:lnTo>
                    <a:pt x="7856728" y="28575"/>
                  </a:lnTo>
                  <a:lnTo>
                    <a:pt x="7856728" y="47625"/>
                  </a:lnTo>
                  <a:lnTo>
                    <a:pt x="7901178" y="47625"/>
                  </a:lnTo>
                  <a:lnTo>
                    <a:pt x="7920228" y="38100"/>
                  </a:lnTo>
                  <a:lnTo>
                    <a:pt x="7901178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22398" y="2038350"/>
              <a:ext cx="681355" cy="2606040"/>
            </a:xfrm>
            <a:custGeom>
              <a:avLst/>
              <a:gdLst/>
              <a:ahLst/>
              <a:cxnLst/>
              <a:rect l="l" t="t" r="r" b="b"/>
              <a:pathLst>
                <a:path w="681355" h="2606040">
                  <a:moveTo>
                    <a:pt x="512063" y="0"/>
                  </a:moveTo>
                  <a:lnTo>
                    <a:pt x="170687" y="2606040"/>
                  </a:lnTo>
                </a:path>
                <a:path w="681355" h="2606040">
                  <a:moveTo>
                    <a:pt x="512063" y="0"/>
                  </a:moveTo>
                  <a:lnTo>
                    <a:pt x="681227" y="1303020"/>
                  </a:lnTo>
                </a:path>
                <a:path w="681355" h="2606040">
                  <a:moveTo>
                    <a:pt x="0" y="1303020"/>
                  </a:moveTo>
                  <a:lnTo>
                    <a:pt x="170687" y="260604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00350" y="3031997"/>
              <a:ext cx="0" cy="1922145"/>
            </a:xfrm>
            <a:custGeom>
              <a:avLst/>
              <a:gdLst/>
              <a:ahLst/>
              <a:cxnLst/>
              <a:rect l="l" t="t" r="r" b="b"/>
              <a:pathLst>
                <a:path h="1922145">
                  <a:moveTo>
                    <a:pt x="0" y="0"/>
                  </a:moveTo>
                  <a:lnTo>
                    <a:pt x="0" y="1921764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03626" y="2038350"/>
              <a:ext cx="6812280" cy="2606040"/>
            </a:xfrm>
            <a:custGeom>
              <a:avLst/>
              <a:gdLst/>
              <a:ahLst/>
              <a:cxnLst/>
              <a:rect l="l" t="t" r="r" b="b"/>
              <a:pathLst>
                <a:path w="6812280" h="2606040">
                  <a:moveTo>
                    <a:pt x="512063" y="0"/>
                  </a:moveTo>
                  <a:lnTo>
                    <a:pt x="170687" y="2606040"/>
                  </a:lnTo>
                </a:path>
                <a:path w="6812280" h="2606040">
                  <a:moveTo>
                    <a:pt x="512063" y="0"/>
                  </a:moveTo>
                  <a:lnTo>
                    <a:pt x="681227" y="1303020"/>
                  </a:lnTo>
                </a:path>
                <a:path w="6812280" h="2606040">
                  <a:moveTo>
                    <a:pt x="0" y="1303020"/>
                  </a:moveTo>
                  <a:lnTo>
                    <a:pt x="170687" y="2606040"/>
                  </a:lnTo>
                </a:path>
                <a:path w="6812280" h="2606040">
                  <a:moveTo>
                    <a:pt x="1193291" y="0"/>
                  </a:moveTo>
                  <a:lnTo>
                    <a:pt x="851915" y="2606040"/>
                  </a:lnTo>
                </a:path>
                <a:path w="6812280" h="2606040">
                  <a:moveTo>
                    <a:pt x="1193291" y="0"/>
                  </a:moveTo>
                  <a:lnTo>
                    <a:pt x="1362456" y="1303020"/>
                  </a:lnTo>
                </a:path>
                <a:path w="6812280" h="2606040">
                  <a:moveTo>
                    <a:pt x="681227" y="1303020"/>
                  </a:moveTo>
                  <a:lnTo>
                    <a:pt x="851915" y="2606040"/>
                  </a:lnTo>
                </a:path>
                <a:path w="6812280" h="2606040">
                  <a:moveTo>
                    <a:pt x="1872996" y="0"/>
                  </a:moveTo>
                  <a:lnTo>
                    <a:pt x="1533144" y="2606040"/>
                  </a:lnTo>
                </a:path>
                <a:path w="6812280" h="2606040">
                  <a:moveTo>
                    <a:pt x="1872996" y="0"/>
                  </a:moveTo>
                  <a:lnTo>
                    <a:pt x="2043684" y="1303020"/>
                  </a:lnTo>
                </a:path>
                <a:path w="6812280" h="2606040">
                  <a:moveTo>
                    <a:pt x="1362456" y="1303020"/>
                  </a:moveTo>
                  <a:lnTo>
                    <a:pt x="1533144" y="2606040"/>
                  </a:lnTo>
                </a:path>
                <a:path w="6812280" h="2606040">
                  <a:moveTo>
                    <a:pt x="2554224" y="0"/>
                  </a:moveTo>
                  <a:lnTo>
                    <a:pt x="2214372" y="2606040"/>
                  </a:lnTo>
                </a:path>
                <a:path w="6812280" h="2606040">
                  <a:moveTo>
                    <a:pt x="2554224" y="0"/>
                  </a:moveTo>
                  <a:lnTo>
                    <a:pt x="2724912" y="1303020"/>
                  </a:lnTo>
                </a:path>
                <a:path w="6812280" h="2606040">
                  <a:moveTo>
                    <a:pt x="2043684" y="1303020"/>
                  </a:moveTo>
                  <a:lnTo>
                    <a:pt x="2214372" y="2606040"/>
                  </a:lnTo>
                </a:path>
                <a:path w="6812280" h="2606040">
                  <a:moveTo>
                    <a:pt x="3235452" y="0"/>
                  </a:moveTo>
                  <a:lnTo>
                    <a:pt x="2895600" y="2606040"/>
                  </a:lnTo>
                </a:path>
                <a:path w="6812280" h="2606040">
                  <a:moveTo>
                    <a:pt x="3235452" y="0"/>
                  </a:moveTo>
                  <a:lnTo>
                    <a:pt x="3406140" y="1303020"/>
                  </a:lnTo>
                </a:path>
                <a:path w="6812280" h="2606040">
                  <a:moveTo>
                    <a:pt x="2724912" y="1303020"/>
                  </a:moveTo>
                  <a:lnTo>
                    <a:pt x="2895600" y="2606040"/>
                  </a:lnTo>
                </a:path>
                <a:path w="6812280" h="2606040">
                  <a:moveTo>
                    <a:pt x="3916679" y="0"/>
                  </a:moveTo>
                  <a:lnTo>
                    <a:pt x="3576828" y="2606040"/>
                  </a:lnTo>
                </a:path>
                <a:path w="6812280" h="2606040">
                  <a:moveTo>
                    <a:pt x="3916679" y="0"/>
                  </a:moveTo>
                  <a:lnTo>
                    <a:pt x="4087368" y="1303020"/>
                  </a:lnTo>
                </a:path>
                <a:path w="6812280" h="2606040">
                  <a:moveTo>
                    <a:pt x="3406140" y="1303020"/>
                  </a:moveTo>
                  <a:lnTo>
                    <a:pt x="3576828" y="2606040"/>
                  </a:lnTo>
                </a:path>
                <a:path w="6812280" h="2606040">
                  <a:moveTo>
                    <a:pt x="4597908" y="0"/>
                  </a:moveTo>
                  <a:lnTo>
                    <a:pt x="4258056" y="2606040"/>
                  </a:lnTo>
                </a:path>
                <a:path w="6812280" h="2606040">
                  <a:moveTo>
                    <a:pt x="4597908" y="0"/>
                  </a:moveTo>
                  <a:lnTo>
                    <a:pt x="4768596" y="1303020"/>
                  </a:lnTo>
                </a:path>
                <a:path w="6812280" h="2606040">
                  <a:moveTo>
                    <a:pt x="4087368" y="1303020"/>
                  </a:moveTo>
                  <a:lnTo>
                    <a:pt x="4258056" y="2606040"/>
                  </a:lnTo>
                </a:path>
                <a:path w="6812280" h="2606040">
                  <a:moveTo>
                    <a:pt x="5279135" y="0"/>
                  </a:moveTo>
                  <a:lnTo>
                    <a:pt x="4939283" y="2606040"/>
                  </a:lnTo>
                </a:path>
                <a:path w="6812280" h="2606040">
                  <a:moveTo>
                    <a:pt x="5279135" y="0"/>
                  </a:moveTo>
                  <a:lnTo>
                    <a:pt x="5449824" y="1303020"/>
                  </a:lnTo>
                </a:path>
                <a:path w="6812280" h="2606040">
                  <a:moveTo>
                    <a:pt x="4768596" y="1303020"/>
                  </a:moveTo>
                  <a:lnTo>
                    <a:pt x="4939283" y="2606040"/>
                  </a:lnTo>
                </a:path>
                <a:path w="6812280" h="2606040">
                  <a:moveTo>
                    <a:pt x="5960364" y="0"/>
                  </a:moveTo>
                  <a:lnTo>
                    <a:pt x="5620512" y="2606040"/>
                  </a:lnTo>
                </a:path>
                <a:path w="6812280" h="2606040">
                  <a:moveTo>
                    <a:pt x="5960364" y="0"/>
                  </a:moveTo>
                  <a:lnTo>
                    <a:pt x="6131052" y="1303020"/>
                  </a:lnTo>
                </a:path>
                <a:path w="6812280" h="2606040">
                  <a:moveTo>
                    <a:pt x="5449824" y="1303020"/>
                  </a:moveTo>
                  <a:lnTo>
                    <a:pt x="5620512" y="2606040"/>
                  </a:lnTo>
                </a:path>
                <a:path w="6812280" h="2606040">
                  <a:moveTo>
                    <a:pt x="6641592" y="0"/>
                  </a:moveTo>
                  <a:lnTo>
                    <a:pt x="6301740" y="2606040"/>
                  </a:lnTo>
                </a:path>
                <a:path w="6812280" h="2606040">
                  <a:moveTo>
                    <a:pt x="6641592" y="0"/>
                  </a:moveTo>
                  <a:lnTo>
                    <a:pt x="6812280" y="1303020"/>
                  </a:lnTo>
                </a:path>
                <a:path w="6812280" h="2606040">
                  <a:moveTo>
                    <a:pt x="6131052" y="1303020"/>
                  </a:moveTo>
                  <a:lnTo>
                    <a:pt x="6301740" y="260604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22398" y="2411729"/>
              <a:ext cx="7493634" cy="1859280"/>
            </a:xfrm>
            <a:custGeom>
              <a:avLst/>
              <a:gdLst/>
              <a:ahLst/>
              <a:cxnLst/>
              <a:rect l="l" t="t" r="r" b="b"/>
              <a:pathLst>
                <a:path w="7493634" h="1859279">
                  <a:moveTo>
                    <a:pt x="0" y="929640"/>
                  </a:moveTo>
                  <a:lnTo>
                    <a:pt x="48336" y="892821"/>
                  </a:lnTo>
                  <a:lnTo>
                    <a:pt x="111700" y="843776"/>
                  </a:lnTo>
                  <a:lnTo>
                    <a:pt x="148072" y="815522"/>
                  </a:lnTo>
                  <a:lnTo>
                    <a:pt x="187066" y="785235"/>
                  </a:lnTo>
                  <a:lnTo>
                    <a:pt x="228306" y="753257"/>
                  </a:lnTo>
                  <a:lnTo>
                    <a:pt x="271412" y="719929"/>
                  </a:lnTo>
                  <a:lnTo>
                    <a:pt x="316006" y="685592"/>
                  </a:lnTo>
                  <a:lnTo>
                    <a:pt x="361711" y="650589"/>
                  </a:lnTo>
                  <a:lnTo>
                    <a:pt x="408149" y="615259"/>
                  </a:lnTo>
                  <a:lnTo>
                    <a:pt x="454941" y="579946"/>
                  </a:lnTo>
                  <a:lnTo>
                    <a:pt x="501709" y="544989"/>
                  </a:lnTo>
                  <a:lnTo>
                    <a:pt x="548076" y="510730"/>
                  </a:lnTo>
                  <a:lnTo>
                    <a:pt x="593663" y="477512"/>
                  </a:lnTo>
                  <a:lnTo>
                    <a:pt x="638092" y="445674"/>
                  </a:lnTo>
                  <a:lnTo>
                    <a:pt x="680986" y="415559"/>
                  </a:lnTo>
                  <a:lnTo>
                    <a:pt x="721965" y="387508"/>
                  </a:lnTo>
                  <a:lnTo>
                    <a:pt x="760653" y="361862"/>
                  </a:lnTo>
                  <a:lnTo>
                    <a:pt x="796670" y="338963"/>
                  </a:lnTo>
                  <a:lnTo>
                    <a:pt x="849089" y="307173"/>
                  </a:lnTo>
                  <a:lnTo>
                    <a:pt x="900079" y="277659"/>
                  </a:lnTo>
                  <a:lnTo>
                    <a:pt x="949737" y="250289"/>
                  </a:lnTo>
                  <a:lnTo>
                    <a:pt x="998160" y="224930"/>
                  </a:lnTo>
                  <a:lnTo>
                    <a:pt x="1045443" y="201450"/>
                  </a:lnTo>
                  <a:lnTo>
                    <a:pt x="1091682" y="179718"/>
                  </a:lnTo>
                  <a:lnTo>
                    <a:pt x="1136974" y="159600"/>
                  </a:lnTo>
                  <a:lnTo>
                    <a:pt x="1181414" y="140965"/>
                  </a:lnTo>
                  <a:lnTo>
                    <a:pt x="1225099" y="123680"/>
                  </a:lnTo>
                  <a:lnTo>
                    <a:pt x="1268124" y="107614"/>
                  </a:lnTo>
                  <a:lnTo>
                    <a:pt x="1310587" y="92634"/>
                  </a:lnTo>
                  <a:lnTo>
                    <a:pt x="1352582" y="78608"/>
                  </a:lnTo>
                  <a:lnTo>
                    <a:pt x="1394205" y="65405"/>
                  </a:lnTo>
                  <a:lnTo>
                    <a:pt x="1448549" y="50416"/>
                  </a:lnTo>
                  <a:lnTo>
                    <a:pt x="1503363" y="38583"/>
                  </a:lnTo>
                  <a:lnTo>
                    <a:pt x="1557945" y="29426"/>
                  </a:lnTo>
                  <a:lnTo>
                    <a:pt x="1611593" y="22466"/>
                  </a:lnTo>
                  <a:lnTo>
                    <a:pt x="1663604" y="17224"/>
                  </a:lnTo>
                  <a:lnTo>
                    <a:pt x="1713276" y="13220"/>
                  </a:lnTo>
                  <a:lnTo>
                    <a:pt x="1759906" y="9974"/>
                  </a:lnTo>
                  <a:lnTo>
                    <a:pt x="1802792" y="7009"/>
                  </a:lnTo>
                  <a:lnTo>
                    <a:pt x="1841231" y="3844"/>
                  </a:lnTo>
                  <a:lnTo>
                    <a:pt x="1874519" y="0"/>
                  </a:lnTo>
                </a:path>
                <a:path w="7493634" h="1859279">
                  <a:moveTo>
                    <a:pt x="3747516" y="929640"/>
                  </a:moveTo>
                  <a:lnTo>
                    <a:pt x="3699194" y="892821"/>
                  </a:lnTo>
                  <a:lnTo>
                    <a:pt x="3635869" y="843776"/>
                  </a:lnTo>
                  <a:lnTo>
                    <a:pt x="3599525" y="815522"/>
                  </a:lnTo>
                  <a:lnTo>
                    <a:pt x="3560562" y="785235"/>
                  </a:lnTo>
                  <a:lnTo>
                    <a:pt x="3519358" y="753257"/>
                  </a:lnTo>
                  <a:lnTo>
                    <a:pt x="3476290" y="719929"/>
                  </a:lnTo>
                  <a:lnTo>
                    <a:pt x="3431736" y="685592"/>
                  </a:lnTo>
                  <a:lnTo>
                    <a:pt x="3386074" y="650589"/>
                  </a:lnTo>
                  <a:lnTo>
                    <a:pt x="3339679" y="615259"/>
                  </a:lnTo>
                  <a:lnTo>
                    <a:pt x="3292931" y="579946"/>
                  </a:lnTo>
                  <a:lnTo>
                    <a:pt x="3246205" y="544989"/>
                  </a:lnTo>
                  <a:lnTo>
                    <a:pt x="3199881" y="510730"/>
                  </a:lnTo>
                  <a:lnTo>
                    <a:pt x="3154334" y="477512"/>
                  </a:lnTo>
                  <a:lnTo>
                    <a:pt x="3109943" y="445674"/>
                  </a:lnTo>
                  <a:lnTo>
                    <a:pt x="3067085" y="415559"/>
                  </a:lnTo>
                  <a:lnTo>
                    <a:pt x="3026136" y="387508"/>
                  </a:lnTo>
                  <a:lnTo>
                    <a:pt x="2987475" y="361862"/>
                  </a:lnTo>
                  <a:lnTo>
                    <a:pt x="2951479" y="338963"/>
                  </a:lnTo>
                  <a:lnTo>
                    <a:pt x="2899093" y="307173"/>
                  </a:lnTo>
                  <a:lnTo>
                    <a:pt x="2848138" y="277659"/>
                  </a:lnTo>
                  <a:lnTo>
                    <a:pt x="2798518" y="250289"/>
                  </a:lnTo>
                  <a:lnTo>
                    <a:pt x="2750136" y="224930"/>
                  </a:lnTo>
                  <a:lnTo>
                    <a:pt x="2702896" y="201450"/>
                  </a:lnTo>
                  <a:lnTo>
                    <a:pt x="2656700" y="179718"/>
                  </a:lnTo>
                  <a:lnTo>
                    <a:pt x="2611452" y="159600"/>
                  </a:lnTo>
                  <a:lnTo>
                    <a:pt x="2567056" y="140965"/>
                  </a:lnTo>
                  <a:lnTo>
                    <a:pt x="2523413" y="123680"/>
                  </a:lnTo>
                  <a:lnTo>
                    <a:pt x="2480429" y="107614"/>
                  </a:lnTo>
                  <a:lnTo>
                    <a:pt x="2438005" y="92634"/>
                  </a:lnTo>
                  <a:lnTo>
                    <a:pt x="2396045" y="78608"/>
                  </a:lnTo>
                  <a:lnTo>
                    <a:pt x="2354453" y="65405"/>
                  </a:lnTo>
                  <a:lnTo>
                    <a:pt x="2300148" y="50416"/>
                  </a:lnTo>
                  <a:lnTo>
                    <a:pt x="2245372" y="38583"/>
                  </a:lnTo>
                  <a:lnTo>
                    <a:pt x="2190827" y="29426"/>
                  </a:lnTo>
                  <a:lnTo>
                    <a:pt x="2137217" y="22466"/>
                  </a:lnTo>
                  <a:lnTo>
                    <a:pt x="2085244" y="17224"/>
                  </a:lnTo>
                  <a:lnTo>
                    <a:pt x="2035610" y="13220"/>
                  </a:lnTo>
                  <a:lnTo>
                    <a:pt x="1989018" y="9974"/>
                  </a:lnTo>
                  <a:lnTo>
                    <a:pt x="1946171" y="7009"/>
                  </a:lnTo>
                  <a:lnTo>
                    <a:pt x="1907770" y="3844"/>
                  </a:lnTo>
                  <a:lnTo>
                    <a:pt x="1874519" y="0"/>
                  </a:lnTo>
                </a:path>
                <a:path w="7493634" h="1859279">
                  <a:moveTo>
                    <a:pt x="3747516" y="929640"/>
                  </a:moveTo>
                  <a:lnTo>
                    <a:pt x="3795837" y="966458"/>
                  </a:lnTo>
                  <a:lnTo>
                    <a:pt x="3859162" y="1015503"/>
                  </a:lnTo>
                  <a:lnTo>
                    <a:pt x="3895506" y="1043757"/>
                  </a:lnTo>
                  <a:lnTo>
                    <a:pt x="3934469" y="1074044"/>
                  </a:lnTo>
                  <a:lnTo>
                    <a:pt x="3975673" y="1106022"/>
                  </a:lnTo>
                  <a:lnTo>
                    <a:pt x="4018741" y="1139350"/>
                  </a:lnTo>
                  <a:lnTo>
                    <a:pt x="4063295" y="1173687"/>
                  </a:lnTo>
                  <a:lnTo>
                    <a:pt x="4108957" y="1208690"/>
                  </a:lnTo>
                  <a:lnTo>
                    <a:pt x="4155352" y="1244020"/>
                  </a:lnTo>
                  <a:lnTo>
                    <a:pt x="4202100" y="1279333"/>
                  </a:lnTo>
                  <a:lnTo>
                    <a:pt x="4248826" y="1314290"/>
                  </a:lnTo>
                  <a:lnTo>
                    <a:pt x="4295150" y="1348549"/>
                  </a:lnTo>
                  <a:lnTo>
                    <a:pt x="4340697" y="1381767"/>
                  </a:lnTo>
                  <a:lnTo>
                    <a:pt x="4385088" y="1413605"/>
                  </a:lnTo>
                  <a:lnTo>
                    <a:pt x="4427946" y="1443720"/>
                  </a:lnTo>
                  <a:lnTo>
                    <a:pt x="4468895" y="1471771"/>
                  </a:lnTo>
                  <a:lnTo>
                    <a:pt x="4507556" y="1497417"/>
                  </a:lnTo>
                  <a:lnTo>
                    <a:pt x="4543552" y="1520317"/>
                  </a:lnTo>
                  <a:lnTo>
                    <a:pt x="4595938" y="1552106"/>
                  </a:lnTo>
                  <a:lnTo>
                    <a:pt x="4646893" y="1581620"/>
                  </a:lnTo>
                  <a:lnTo>
                    <a:pt x="4696513" y="1608990"/>
                  </a:lnTo>
                  <a:lnTo>
                    <a:pt x="4744895" y="1634349"/>
                  </a:lnTo>
                  <a:lnTo>
                    <a:pt x="4792135" y="1657829"/>
                  </a:lnTo>
                  <a:lnTo>
                    <a:pt x="4838331" y="1679561"/>
                  </a:lnTo>
                  <a:lnTo>
                    <a:pt x="4883579" y="1699679"/>
                  </a:lnTo>
                  <a:lnTo>
                    <a:pt x="4927975" y="1718314"/>
                  </a:lnTo>
                  <a:lnTo>
                    <a:pt x="4971618" y="1735599"/>
                  </a:lnTo>
                  <a:lnTo>
                    <a:pt x="5014602" y="1751665"/>
                  </a:lnTo>
                  <a:lnTo>
                    <a:pt x="5057026" y="1766645"/>
                  </a:lnTo>
                  <a:lnTo>
                    <a:pt x="5098986" y="1780671"/>
                  </a:lnTo>
                  <a:lnTo>
                    <a:pt x="5140579" y="1793875"/>
                  </a:lnTo>
                  <a:lnTo>
                    <a:pt x="5194883" y="1808863"/>
                  </a:lnTo>
                  <a:lnTo>
                    <a:pt x="5249659" y="1820696"/>
                  </a:lnTo>
                  <a:lnTo>
                    <a:pt x="5304204" y="1829853"/>
                  </a:lnTo>
                  <a:lnTo>
                    <a:pt x="5357814" y="1836813"/>
                  </a:lnTo>
                  <a:lnTo>
                    <a:pt x="5409787" y="1842055"/>
                  </a:lnTo>
                  <a:lnTo>
                    <a:pt x="5459421" y="1846059"/>
                  </a:lnTo>
                  <a:lnTo>
                    <a:pt x="5506013" y="1849305"/>
                  </a:lnTo>
                  <a:lnTo>
                    <a:pt x="5548860" y="1852270"/>
                  </a:lnTo>
                  <a:lnTo>
                    <a:pt x="5587261" y="1855435"/>
                  </a:lnTo>
                  <a:lnTo>
                    <a:pt x="5620511" y="1859280"/>
                  </a:lnTo>
                </a:path>
                <a:path w="7493634" h="1859279">
                  <a:moveTo>
                    <a:pt x="7493508" y="929640"/>
                  </a:moveTo>
                  <a:lnTo>
                    <a:pt x="7445186" y="966458"/>
                  </a:lnTo>
                  <a:lnTo>
                    <a:pt x="7381861" y="1015503"/>
                  </a:lnTo>
                  <a:lnTo>
                    <a:pt x="7345517" y="1043757"/>
                  </a:lnTo>
                  <a:lnTo>
                    <a:pt x="7306554" y="1074044"/>
                  </a:lnTo>
                  <a:lnTo>
                    <a:pt x="7265350" y="1106022"/>
                  </a:lnTo>
                  <a:lnTo>
                    <a:pt x="7222282" y="1139350"/>
                  </a:lnTo>
                  <a:lnTo>
                    <a:pt x="7177728" y="1173687"/>
                  </a:lnTo>
                  <a:lnTo>
                    <a:pt x="7132066" y="1208690"/>
                  </a:lnTo>
                  <a:lnTo>
                    <a:pt x="7085671" y="1244020"/>
                  </a:lnTo>
                  <a:lnTo>
                    <a:pt x="7038923" y="1279333"/>
                  </a:lnTo>
                  <a:lnTo>
                    <a:pt x="6992197" y="1314290"/>
                  </a:lnTo>
                  <a:lnTo>
                    <a:pt x="6945873" y="1348549"/>
                  </a:lnTo>
                  <a:lnTo>
                    <a:pt x="6900326" y="1381767"/>
                  </a:lnTo>
                  <a:lnTo>
                    <a:pt x="6855935" y="1413605"/>
                  </a:lnTo>
                  <a:lnTo>
                    <a:pt x="6813077" y="1443720"/>
                  </a:lnTo>
                  <a:lnTo>
                    <a:pt x="6772128" y="1471771"/>
                  </a:lnTo>
                  <a:lnTo>
                    <a:pt x="6733467" y="1497417"/>
                  </a:lnTo>
                  <a:lnTo>
                    <a:pt x="6697472" y="1520317"/>
                  </a:lnTo>
                  <a:lnTo>
                    <a:pt x="6645085" y="1552106"/>
                  </a:lnTo>
                  <a:lnTo>
                    <a:pt x="6594130" y="1581620"/>
                  </a:lnTo>
                  <a:lnTo>
                    <a:pt x="6544510" y="1608990"/>
                  </a:lnTo>
                  <a:lnTo>
                    <a:pt x="6496128" y="1634349"/>
                  </a:lnTo>
                  <a:lnTo>
                    <a:pt x="6448888" y="1657829"/>
                  </a:lnTo>
                  <a:lnTo>
                    <a:pt x="6402692" y="1679561"/>
                  </a:lnTo>
                  <a:lnTo>
                    <a:pt x="6357444" y="1699679"/>
                  </a:lnTo>
                  <a:lnTo>
                    <a:pt x="6313048" y="1718314"/>
                  </a:lnTo>
                  <a:lnTo>
                    <a:pt x="6269405" y="1735599"/>
                  </a:lnTo>
                  <a:lnTo>
                    <a:pt x="6226421" y="1751665"/>
                  </a:lnTo>
                  <a:lnTo>
                    <a:pt x="6183997" y="1766645"/>
                  </a:lnTo>
                  <a:lnTo>
                    <a:pt x="6142037" y="1780671"/>
                  </a:lnTo>
                  <a:lnTo>
                    <a:pt x="6100445" y="1793875"/>
                  </a:lnTo>
                  <a:lnTo>
                    <a:pt x="6046140" y="1808863"/>
                  </a:lnTo>
                  <a:lnTo>
                    <a:pt x="5991364" y="1820696"/>
                  </a:lnTo>
                  <a:lnTo>
                    <a:pt x="5936819" y="1829853"/>
                  </a:lnTo>
                  <a:lnTo>
                    <a:pt x="5883209" y="1836813"/>
                  </a:lnTo>
                  <a:lnTo>
                    <a:pt x="5831236" y="1842055"/>
                  </a:lnTo>
                  <a:lnTo>
                    <a:pt x="5781602" y="1846059"/>
                  </a:lnTo>
                  <a:lnTo>
                    <a:pt x="5735010" y="1849305"/>
                  </a:lnTo>
                  <a:lnTo>
                    <a:pt x="5692163" y="1852270"/>
                  </a:lnTo>
                  <a:lnTo>
                    <a:pt x="5653762" y="1855435"/>
                  </a:lnTo>
                  <a:lnTo>
                    <a:pt x="5620511" y="1859280"/>
                  </a:lnTo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38094" y="2411729"/>
              <a:ext cx="1306195" cy="2542540"/>
            </a:xfrm>
            <a:custGeom>
              <a:avLst/>
              <a:gdLst/>
              <a:ahLst/>
              <a:cxnLst/>
              <a:rect l="l" t="t" r="r" b="b"/>
              <a:pathLst>
                <a:path w="1306195" h="2542540">
                  <a:moveTo>
                    <a:pt x="0" y="432816"/>
                  </a:moveTo>
                  <a:lnTo>
                    <a:pt x="0" y="2542032"/>
                  </a:lnTo>
                </a:path>
                <a:path w="1306195" h="2542540">
                  <a:moveTo>
                    <a:pt x="510540" y="185928"/>
                  </a:moveTo>
                  <a:lnTo>
                    <a:pt x="510540" y="2542032"/>
                  </a:lnTo>
                </a:path>
                <a:path w="1306195" h="2542540">
                  <a:moveTo>
                    <a:pt x="633983" y="123444"/>
                  </a:moveTo>
                  <a:lnTo>
                    <a:pt x="653795" y="2542032"/>
                  </a:lnTo>
                </a:path>
                <a:path w="1306195" h="2542540">
                  <a:moveTo>
                    <a:pt x="1210056" y="0"/>
                  </a:moveTo>
                  <a:lnTo>
                    <a:pt x="1210056" y="2542032"/>
                  </a:lnTo>
                </a:path>
                <a:path w="1306195" h="2542540">
                  <a:moveTo>
                    <a:pt x="1306068" y="0"/>
                  </a:moveTo>
                  <a:lnTo>
                    <a:pt x="1306068" y="2542032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62450" y="4953761"/>
              <a:ext cx="5553710" cy="1371600"/>
            </a:xfrm>
            <a:custGeom>
              <a:avLst/>
              <a:gdLst/>
              <a:ahLst/>
              <a:cxnLst/>
              <a:rect l="l" t="t" r="r" b="b"/>
              <a:pathLst>
                <a:path w="5553709" h="1371600">
                  <a:moveTo>
                    <a:pt x="566927" y="0"/>
                  </a:moveTo>
                  <a:lnTo>
                    <a:pt x="566927" y="1363980"/>
                  </a:lnTo>
                </a:path>
                <a:path w="5553709" h="1371600">
                  <a:moveTo>
                    <a:pt x="699515" y="0"/>
                  </a:moveTo>
                  <a:lnTo>
                    <a:pt x="699515" y="1363980"/>
                  </a:lnTo>
                </a:path>
                <a:path w="5553709" h="1371600">
                  <a:moveTo>
                    <a:pt x="1202436" y="0"/>
                  </a:moveTo>
                  <a:lnTo>
                    <a:pt x="1202436" y="1363980"/>
                  </a:lnTo>
                </a:path>
                <a:path w="5553709" h="1371600">
                  <a:moveTo>
                    <a:pt x="1438655" y="0"/>
                  </a:moveTo>
                  <a:lnTo>
                    <a:pt x="1438655" y="1363980"/>
                  </a:lnTo>
                </a:path>
                <a:path w="5553709" h="1371600">
                  <a:moveTo>
                    <a:pt x="0" y="0"/>
                  </a:moveTo>
                  <a:lnTo>
                    <a:pt x="537972" y="0"/>
                  </a:lnTo>
                </a:path>
                <a:path w="5553709" h="1371600">
                  <a:moveTo>
                    <a:pt x="699515" y="0"/>
                  </a:moveTo>
                  <a:lnTo>
                    <a:pt x="1182624" y="0"/>
                  </a:lnTo>
                </a:path>
                <a:path w="5553709" h="1371600">
                  <a:moveTo>
                    <a:pt x="548639" y="1363980"/>
                  </a:moveTo>
                  <a:lnTo>
                    <a:pt x="719327" y="1371600"/>
                  </a:lnTo>
                </a:path>
                <a:path w="5553709" h="1371600">
                  <a:moveTo>
                    <a:pt x="1202436" y="1363980"/>
                  </a:moveTo>
                  <a:lnTo>
                    <a:pt x="1456944" y="1363980"/>
                  </a:lnTo>
                </a:path>
                <a:path w="5553709" h="1371600">
                  <a:moveTo>
                    <a:pt x="1418844" y="0"/>
                  </a:moveTo>
                  <a:lnTo>
                    <a:pt x="1807464" y="0"/>
                  </a:lnTo>
                </a:path>
                <a:path w="5553709" h="1371600">
                  <a:moveTo>
                    <a:pt x="1807464" y="0"/>
                  </a:moveTo>
                  <a:lnTo>
                    <a:pt x="1807464" y="1363980"/>
                  </a:lnTo>
                </a:path>
                <a:path w="5553709" h="1371600">
                  <a:moveTo>
                    <a:pt x="1807464" y="1363980"/>
                  </a:moveTo>
                  <a:lnTo>
                    <a:pt x="2196083" y="1363980"/>
                  </a:lnTo>
                </a:path>
                <a:path w="5553709" h="1371600">
                  <a:moveTo>
                    <a:pt x="2430779" y="1363980"/>
                  </a:moveTo>
                  <a:lnTo>
                    <a:pt x="2913888" y="1363980"/>
                  </a:lnTo>
                </a:path>
                <a:path w="5553709" h="1371600">
                  <a:moveTo>
                    <a:pt x="3084576" y="1363980"/>
                  </a:moveTo>
                  <a:lnTo>
                    <a:pt x="3624072" y="1363980"/>
                  </a:lnTo>
                </a:path>
                <a:path w="5553709" h="1371600">
                  <a:moveTo>
                    <a:pt x="3745992" y="1363980"/>
                  </a:moveTo>
                  <a:lnTo>
                    <a:pt x="4285488" y="1363980"/>
                  </a:lnTo>
                </a:path>
                <a:path w="5553709" h="1371600">
                  <a:moveTo>
                    <a:pt x="4447032" y="1363980"/>
                  </a:moveTo>
                  <a:lnTo>
                    <a:pt x="4928616" y="1363980"/>
                  </a:lnTo>
                </a:path>
                <a:path w="5553709" h="1371600">
                  <a:moveTo>
                    <a:pt x="5164835" y="1363980"/>
                  </a:moveTo>
                  <a:lnTo>
                    <a:pt x="5553456" y="1363980"/>
                  </a:lnTo>
                </a:path>
                <a:path w="5553709" h="1371600">
                  <a:moveTo>
                    <a:pt x="3614928" y="0"/>
                  </a:moveTo>
                  <a:lnTo>
                    <a:pt x="3745992" y="0"/>
                  </a:lnTo>
                </a:path>
                <a:path w="5553709" h="1371600">
                  <a:moveTo>
                    <a:pt x="2185416" y="0"/>
                  </a:moveTo>
                  <a:lnTo>
                    <a:pt x="2185416" y="1363980"/>
                  </a:lnTo>
                </a:path>
                <a:path w="5553709" h="1371600">
                  <a:moveTo>
                    <a:pt x="2430779" y="0"/>
                  </a:moveTo>
                  <a:lnTo>
                    <a:pt x="2430779" y="1363980"/>
                  </a:lnTo>
                </a:path>
                <a:path w="5553709" h="1371600">
                  <a:moveTo>
                    <a:pt x="2933700" y="0"/>
                  </a:moveTo>
                  <a:lnTo>
                    <a:pt x="2933700" y="1363980"/>
                  </a:lnTo>
                </a:path>
                <a:path w="5553709" h="1371600">
                  <a:moveTo>
                    <a:pt x="3075431" y="0"/>
                  </a:moveTo>
                  <a:lnTo>
                    <a:pt x="3075431" y="1363980"/>
                  </a:lnTo>
                </a:path>
                <a:path w="5553709" h="1371600">
                  <a:moveTo>
                    <a:pt x="4312920" y="0"/>
                  </a:moveTo>
                  <a:lnTo>
                    <a:pt x="4312920" y="1363980"/>
                  </a:lnTo>
                </a:path>
                <a:path w="5553709" h="1371600">
                  <a:moveTo>
                    <a:pt x="4948428" y="0"/>
                  </a:moveTo>
                  <a:lnTo>
                    <a:pt x="4948428" y="1363980"/>
                  </a:lnTo>
                </a:path>
                <a:path w="5553709" h="1371600">
                  <a:moveTo>
                    <a:pt x="5184648" y="0"/>
                  </a:moveTo>
                  <a:lnTo>
                    <a:pt x="5184648" y="1363980"/>
                  </a:lnTo>
                </a:path>
                <a:path w="5553709" h="1371600">
                  <a:moveTo>
                    <a:pt x="5553456" y="0"/>
                  </a:moveTo>
                  <a:lnTo>
                    <a:pt x="5553456" y="1363980"/>
                  </a:lnTo>
                </a:path>
                <a:path w="5553709" h="1371600">
                  <a:moveTo>
                    <a:pt x="3633216" y="0"/>
                  </a:moveTo>
                  <a:lnTo>
                    <a:pt x="3633216" y="1363980"/>
                  </a:lnTo>
                </a:path>
                <a:path w="5553709" h="1371600">
                  <a:moveTo>
                    <a:pt x="3727704" y="0"/>
                  </a:moveTo>
                  <a:lnTo>
                    <a:pt x="3727704" y="1363980"/>
                  </a:lnTo>
                </a:path>
                <a:path w="5553709" h="1371600">
                  <a:moveTo>
                    <a:pt x="4447032" y="0"/>
                  </a:moveTo>
                  <a:lnTo>
                    <a:pt x="4447032" y="1363980"/>
                  </a:lnTo>
                </a:path>
                <a:path w="5553709" h="1371600">
                  <a:moveTo>
                    <a:pt x="2185416" y="6095"/>
                  </a:moveTo>
                  <a:lnTo>
                    <a:pt x="2439924" y="6095"/>
                  </a:lnTo>
                </a:path>
                <a:path w="5553709" h="1371600">
                  <a:moveTo>
                    <a:pt x="2923031" y="0"/>
                  </a:moveTo>
                  <a:lnTo>
                    <a:pt x="3093720" y="6095"/>
                  </a:lnTo>
                </a:path>
                <a:path w="5553709" h="1371600">
                  <a:moveTo>
                    <a:pt x="4305300" y="6095"/>
                  </a:moveTo>
                  <a:lnTo>
                    <a:pt x="4474464" y="13715"/>
                  </a:lnTo>
                </a:path>
                <a:path w="5553709" h="1371600">
                  <a:moveTo>
                    <a:pt x="4957572" y="6095"/>
                  </a:moveTo>
                  <a:lnTo>
                    <a:pt x="5213604" y="609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84298" y="2038349"/>
              <a:ext cx="76200" cy="1303020"/>
            </a:xfrm>
            <a:custGeom>
              <a:avLst/>
              <a:gdLst/>
              <a:ahLst/>
              <a:cxnLst/>
              <a:rect l="l" t="t" r="r" b="b"/>
              <a:pathLst>
                <a:path w="76200" h="1303020">
                  <a:moveTo>
                    <a:pt x="76200" y="449580"/>
                  </a:moveTo>
                  <a:lnTo>
                    <a:pt x="69850" y="436880"/>
                  </a:lnTo>
                  <a:lnTo>
                    <a:pt x="38100" y="373380"/>
                  </a:lnTo>
                  <a:lnTo>
                    <a:pt x="0" y="449580"/>
                  </a:lnTo>
                  <a:lnTo>
                    <a:pt x="28575" y="449580"/>
                  </a:lnTo>
                  <a:lnTo>
                    <a:pt x="28575" y="1303020"/>
                  </a:lnTo>
                  <a:lnTo>
                    <a:pt x="47625" y="1303020"/>
                  </a:lnTo>
                  <a:lnTo>
                    <a:pt x="47625" y="449580"/>
                  </a:lnTo>
                  <a:lnTo>
                    <a:pt x="76200" y="449580"/>
                  </a:lnTo>
                  <a:close/>
                </a:path>
                <a:path w="76200" h="130302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73380"/>
                  </a:lnTo>
                  <a:lnTo>
                    <a:pt x="38100" y="373380"/>
                  </a:lnTo>
                  <a:lnTo>
                    <a:pt x="47625" y="373380"/>
                  </a:lnTo>
                  <a:lnTo>
                    <a:pt x="47625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37054" y="2038350"/>
              <a:ext cx="1960245" cy="373380"/>
            </a:xfrm>
            <a:custGeom>
              <a:avLst/>
              <a:gdLst/>
              <a:ahLst/>
              <a:cxnLst/>
              <a:rect l="l" t="t" r="r" b="b"/>
              <a:pathLst>
                <a:path w="1960245" h="373380">
                  <a:moveTo>
                    <a:pt x="0" y="0"/>
                  </a:moveTo>
                  <a:lnTo>
                    <a:pt x="1959863" y="0"/>
                  </a:lnTo>
                </a:path>
                <a:path w="1960245" h="373380">
                  <a:moveTo>
                    <a:pt x="0" y="373379"/>
                  </a:moveTo>
                  <a:lnTo>
                    <a:pt x="1959863" y="373379"/>
                  </a:lnTo>
                </a:path>
              </a:pathLst>
            </a:custGeom>
            <a:ln w="190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160523" y="318185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45004" y="1781429"/>
            <a:ext cx="311785" cy="76962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800" spc="-25" dirty="0">
                <a:latin typeface="Times New Roman"/>
                <a:cs typeface="Times New Roman"/>
              </a:rPr>
              <a:t>1,0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25" dirty="0">
                <a:latin typeface="Times New Roman"/>
                <a:cs typeface="Times New Roman"/>
              </a:rPr>
              <a:t>0,7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80336" y="6117742"/>
            <a:ext cx="63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-</a:t>
            </a:r>
            <a:r>
              <a:rPr sz="1800" i="1" spc="-20" dirty="0">
                <a:latin typeface="Times New Roman"/>
                <a:cs typeface="Times New Roman"/>
              </a:rPr>
              <a:t>½U</a:t>
            </a:r>
            <a:r>
              <a:rPr sz="1800" i="1" spc="-30" baseline="-20833" dirty="0">
                <a:latin typeface="Times New Roman"/>
                <a:cs typeface="Times New Roman"/>
              </a:rPr>
              <a:t>dc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06465" y="3287648"/>
            <a:ext cx="12382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altLang="zh-CN" sz="1800" b="0" i="0" u="none" strike="noStrike" baseline="0" dirty="0">
                <a:latin typeface="Symbol" panose="05050102010706020507" pitchFamily="18" charset="2"/>
              </a:rPr>
              <a:t>p</a:t>
            </a:r>
            <a:endParaRPr sz="1400" dirty="0">
              <a:latin typeface="SimSun"/>
              <a:cs typeface="SimSun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Pseudo-</a:t>
            </a:r>
            <a:r>
              <a:rPr dirty="0"/>
              <a:t>sinusoidal</a:t>
            </a:r>
            <a:r>
              <a:rPr spc="-35" dirty="0"/>
              <a:t> </a:t>
            </a:r>
            <a:r>
              <a:rPr dirty="0"/>
              <a:t>voltage</a:t>
            </a:r>
            <a:r>
              <a:rPr spc="-2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spc="-25" dirty="0"/>
              <a:t>PWM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367264" y="3831463"/>
            <a:ext cx="955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FAC46"/>
                </a:solidFill>
                <a:latin typeface="Calibri"/>
                <a:cs typeface="Calibri"/>
              </a:rPr>
              <a:t>Reference </a:t>
            </a:r>
            <a:r>
              <a:rPr sz="1800" spc="-20" dirty="0">
                <a:solidFill>
                  <a:srgbClr val="6FAC46"/>
                </a:solidFill>
                <a:latin typeface="Calibri"/>
                <a:cs typeface="Calibri"/>
              </a:rPr>
              <a:t>wave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367264" y="2165350"/>
            <a:ext cx="1197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Carrier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367264" y="3187700"/>
            <a:ext cx="1095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Rotor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angle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713976" y="2325497"/>
            <a:ext cx="574675" cy="2800985"/>
            <a:chOff x="9713976" y="2325497"/>
            <a:chExt cx="574675" cy="2800985"/>
          </a:xfrm>
        </p:grpSpPr>
        <p:sp>
          <p:nvSpPr>
            <p:cNvPr id="60" name="object 60"/>
            <p:cNvSpPr/>
            <p:nvPr/>
          </p:nvSpPr>
          <p:spPr>
            <a:xfrm>
              <a:off x="9915144" y="2325497"/>
              <a:ext cx="373380" cy="116839"/>
            </a:xfrm>
            <a:custGeom>
              <a:avLst/>
              <a:gdLst/>
              <a:ahLst/>
              <a:cxnLst/>
              <a:rect l="l" t="t" r="r" b="b"/>
              <a:pathLst>
                <a:path w="373379" h="116839">
                  <a:moveTo>
                    <a:pt x="64770" y="42799"/>
                  </a:moveTo>
                  <a:lnTo>
                    <a:pt x="0" y="98170"/>
                  </a:lnTo>
                  <a:lnTo>
                    <a:pt x="83057" y="116839"/>
                  </a:lnTo>
                  <a:lnTo>
                    <a:pt x="76188" y="89026"/>
                  </a:lnTo>
                  <a:lnTo>
                    <a:pt x="63119" y="89026"/>
                  </a:lnTo>
                  <a:lnTo>
                    <a:pt x="60071" y="76707"/>
                  </a:lnTo>
                  <a:lnTo>
                    <a:pt x="72392" y="73661"/>
                  </a:lnTo>
                  <a:lnTo>
                    <a:pt x="64770" y="42799"/>
                  </a:lnTo>
                  <a:close/>
                </a:path>
                <a:path w="373379" h="116839">
                  <a:moveTo>
                    <a:pt x="72392" y="73661"/>
                  </a:moveTo>
                  <a:lnTo>
                    <a:pt x="60071" y="76707"/>
                  </a:lnTo>
                  <a:lnTo>
                    <a:pt x="63119" y="89026"/>
                  </a:lnTo>
                  <a:lnTo>
                    <a:pt x="75437" y="85986"/>
                  </a:lnTo>
                  <a:lnTo>
                    <a:pt x="72392" y="73661"/>
                  </a:lnTo>
                  <a:close/>
                </a:path>
                <a:path w="373379" h="116839">
                  <a:moveTo>
                    <a:pt x="75437" y="85986"/>
                  </a:moveTo>
                  <a:lnTo>
                    <a:pt x="63119" y="89026"/>
                  </a:lnTo>
                  <a:lnTo>
                    <a:pt x="76188" y="89026"/>
                  </a:lnTo>
                  <a:lnTo>
                    <a:pt x="75437" y="85986"/>
                  </a:lnTo>
                  <a:close/>
                </a:path>
                <a:path w="373379" h="116839">
                  <a:moveTo>
                    <a:pt x="370331" y="0"/>
                  </a:moveTo>
                  <a:lnTo>
                    <a:pt x="72392" y="73661"/>
                  </a:lnTo>
                  <a:lnTo>
                    <a:pt x="75437" y="85986"/>
                  </a:lnTo>
                  <a:lnTo>
                    <a:pt x="373379" y="1244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13976" y="3756913"/>
              <a:ext cx="544830" cy="257810"/>
            </a:xfrm>
            <a:custGeom>
              <a:avLst/>
              <a:gdLst/>
              <a:ahLst/>
              <a:cxnLst/>
              <a:rect l="l" t="t" r="r" b="b"/>
              <a:pathLst>
                <a:path w="544829" h="257810">
                  <a:moveTo>
                    <a:pt x="71876" y="28805"/>
                  </a:moveTo>
                  <a:lnTo>
                    <a:pt x="66569" y="40375"/>
                  </a:lnTo>
                  <a:lnTo>
                    <a:pt x="539496" y="257810"/>
                  </a:lnTo>
                  <a:lnTo>
                    <a:pt x="544829" y="246253"/>
                  </a:lnTo>
                  <a:lnTo>
                    <a:pt x="71876" y="28805"/>
                  </a:lnTo>
                  <a:close/>
                </a:path>
                <a:path w="544829" h="257810">
                  <a:moveTo>
                    <a:pt x="85090" y="0"/>
                  </a:moveTo>
                  <a:lnTo>
                    <a:pt x="0" y="2793"/>
                  </a:lnTo>
                  <a:lnTo>
                    <a:pt x="53340" y="69215"/>
                  </a:lnTo>
                  <a:lnTo>
                    <a:pt x="66569" y="40375"/>
                  </a:lnTo>
                  <a:lnTo>
                    <a:pt x="54991" y="35052"/>
                  </a:lnTo>
                  <a:lnTo>
                    <a:pt x="60325" y="23494"/>
                  </a:lnTo>
                  <a:lnTo>
                    <a:pt x="74312" y="23494"/>
                  </a:lnTo>
                  <a:lnTo>
                    <a:pt x="85090" y="0"/>
                  </a:lnTo>
                  <a:close/>
                </a:path>
                <a:path w="544829" h="257810">
                  <a:moveTo>
                    <a:pt x="60325" y="23494"/>
                  </a:moveTo>
                  <a:lnTo>
                    <a:pt x="54991" y="35052"/>
                  </a:lnTo>
                  <a:lnTo>
                    <a:pt x="66569" y="40375"/>
                  </a:lnTo>
                  <a:lnTo>
                    <a:pt x="71876" y="28805"/>
                  </a:lnTo>
                  <a:lnTo>
                    <a:pt x="60325" y="23494"/>
                  </a:lnTo>
                  <a:close/>
                </a:path>
                <a:path w="544829" h="257810">
                  <a:moveTo>
                    <a:pt x="74312" y="23494"/>
                  </a:moveTo>
                  <a:lnTo>
                    <a:pt x="60325" y="23494"/>
                  </a:lnTo>
                  <a:lnTo>
                    <a:pt x="71876" y="28805"/>
                  </a:lnTo>
                  <a:lnTo>
                    <a:pt x="74312" y="2349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112" y="5051044"/>
              <a:ext cx="247523" cy="7531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0336148" y="4918709"/>
            <a:ext cx="1550670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PWM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voltage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phase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i="1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33604" y="2674746"/>
            <a:ext cx="13347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Logic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If </a:t>
            </a:r>
            <a:r>
              <a:rPr sz="1800" spc="-10" dirty="0">
                <a:latin typeface="Calibri"/>
                <a:cs typeface="Calibri"/>
              </a:rPr>
              <a:t>reference </a:t>
            </a:r>
            <a:r>
              <a:rPr sz="1800" dirty="0">
                <a:latin typeface="Calibri"/>
                <a:cs typeface="Calibri"/>
              </a:rPr>
              <a:t>wave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&gt;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carrier wave:</a:t>
            </a:r>
            <a:endParaRPr sz="1800">
              <a:latin typeface="Calibri"/>
              <a:cs typeface="Calibri"/>
            </a:endParaRPr>
          </a:p>
          <a:p>
            <a:pPr marL="12700" marR="23367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Enable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high </a:t>
            </a:r>
            <a:r>
              <a:rPr sz="1800" spc="-10" dirty="0">
                <a:latin typeface="Calibri"/>
                <a:cs typeface="Calibri"/>
              </a:rPr>
              <a:t>transistor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41689" y="1071118"/>
            <a:ext cx="10115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C7C30"/>
                </a:solidFill>
                <a:latin typeface="Calibri"/>
                <a:cs typeface="Calibri"/>
              </a:rPr>
              <a:t>Switch</a:t>
            </a:r>
            <a:r>
              <a:rPr sz="14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period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871584" y="1284477"/>
            <a:ext cx="11544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Commonly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Calibri"/>
                <a:cs typeface="Calibri"/>
              </a:rPr>
              <a:t>0.1</a:t>
            </a:r>
            <a:r>
              <a:rPr sz="14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C7C30"/>
                </a:solidFill>
                <a:latin typeface="Calibri"/>
                <a:cs typeface="Calibri"/>
              </a:rPr>
              <a:t>ms</a:t>
            </a:r>
            <a:r>
              <a:rPr sz="1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C7C30"/>
                </a:solidFill>
                <a:latin typeface="Calibri"/>
                <a:cs typeface="Calibri"/>
              </a:rPr>
              <a:t>=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C7C30"/>
                </a:solidFill>
                <a:latin typeface="Calibri"/>
                <a:cs typeface="Calibri"/>
              </a:rPr>
              <a:t>10</a:t>
            </a:r>
            <a:r>
              <a:rPr sz="1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EC7C30"/>
                </a:solidFill>
                <a:latin typeface="Calibri"/>
                <a:cs typeface="Calibri"/>
              </a:rPr>
              <a:t>kHz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040368" y="1842516"/>
            <a:ext cx="705485" cy="76200"/>
          </a:xfrm>
          <a:custGeom>
            <a:avLst/>
            <a:gdLst/>
            <a:ahLst/>
            <a:cxnLst/>
            <a:rect l="l" t="t" r="r" b="b"/>
            <a:pathLst>
              <a:path w="7054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05484" h="76200">
                <a:moveTo>
                  <a:pt x="628776" y="0"/>
                </a:moveTo>
                <a:lnTo>
                  <a:pt x="628776" y="76200"/>
                </a:lnTo>
                <a:lnTo>
                  <a:pt x="692276" y="44450"/>
                </a:lnTo>
                <a:lnTo>
                  <a:pt x="641476" y="44450"/>
                </a:lnTo>
                <a:lnTo>
                  <a:pt x="641476" y="31750"/>
                </a:lnTo>
                <a:lnTo>
                  <a:pt x="692276" y="31750"/>
                </a:lnTo>
                <a:lnTo>
                  <a:pt x="628776" y="0"/>
                </a:lnTo>
                <a:close/>
              </a:path>
              <a:path w="70548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05484" h="76200">
                <a:moveTo>
                  <a:pt x="62877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28776" y="44450"/>
                </a:lnTo>
                <a:lnTo>
                  <a:pt x="628776" y="31750"/>
                </a:lnTo>
                <a:close/>
              </a:path>
              <a:path w="705484" h="76200">
                <a:moveTo>
                  <a:pt x="692276" y="31750"/>
                </a:moveTo>
                <a:lnTo>
                  <a:pt x="641476" y="31750"/>
                </a:lnTo>
                <a:lnTo>
                  <a:pt x="641476" y="44450"/>
                </a:lnTo>
                <a:lnTo>
                  <a:pt x="692276" y="44450"/>
                </a:lnTo>
                <a:lnTo>
                  <a:pt x="704976" y="38100"/>
                </a:lnTo>
                <a:lnTo>
                  <a:pt x="692276" y="3175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71" name="object 53">
            <a:extLst>
              <a:ext uri="{FF2B5EF4-FFF2-40B4-BE49-F238E27FC236}">
                <a16:creationId xmlns:a16="http://schemas.microsoft.com/office/drawing/2014/main" id="{6D9C1793-3C13-33F4-08D3-9E204D6CF20A}"/>
              </a:ext>
            </a:extLst>
          </p:cNvPr>
          <p:cNvSpPr txBox="1"/>
          <p:nvPr/>
        </p:nvSpPr>
        <p:spPr>
          <a:xfrm>
            <a:off x="6013832" y="5577697"/>
            <a:ext cx="12382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altLang="zh-CN" sz="1800" b="0" i="0" u="none" strike="noStrike" baseline="0" dirty="0">
                <a:latin typeface="Symbol" panose="05050102010706020507" pitchFamily="18" charset="2"/>
              </a:rPr>
              <a:t>p</a:t>
            </a:r>
            <a:endParaRPr sz="1400" dirty="0">
              <a:latin typeface="SimSun"/>
              <a:cs typeface="SimSun"/>
            </a:endParaRPr>
          </a:p>
        </p:txBody>
      </p:sp>
      <p:sp>
        <p:nvSpPr>
          <p:cNvPr id="72" name="object 53">
            <a:extLst>
              <a:ext uri="{FF2B5EF4-FFF2-40B4-BE49-F238E27FC236}">
                <a16:creationId xmlns:a16="http://schemas.microsoft.com/office/drawing/2014/main" id="{EF6B06CC-EB18-5364-AAF8-EC6A4E251022}"/>
              </a:ext>
            </a:extLst>
          </p:cNvPr>
          <p:cNvSpPr txBox="1"/>
          <p:nvPr/>
        </p:nvSpPr>
        <p:spPr>
          <a:xfrm>
            <a:off x="9880408" y="3325804"/>
            <a:ext cx="24193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altLang="zh-CN" sz="1800" b="0" i="0" u="none" strike="noStrike" baseline="0" dirty="0">
                <a:latin typeface="Symbol" panose="05050102010706020507" pitchFamily="18" charset="2"/>
              </a:rPr>
              <a:t>2p</a:t>
            </a:r>
            <a:endParaRPr sz="1400" dirty="0">
              <a:latin typeface="SimSun"/>
              <a:cs typeface="SimSun"/>
            </a:endParaRPr>
          </a:p>
        </p:txBody>
      </p:sp>
      <p:sp>
        <p:nvSpPr>
          <p:cNvPr id="73" name="object 53">
            <a:extLst>
              <a:ext uri="{FF2B5EF4-FFF2-40B4-BE49-F238E27FC236}">
                <a16:creationId xmlns:a16="http://schemas.microsoft.com/office/drawing/2014/main" id="{91080166-8827-8491-3FE8-AF1BCD971BC4}"/>
              </a:ext>
            </a:extLst>
          </p:cNvPr>
          <p:cNvSpPr txBox="1"/>
          <p:nvPr/>
        </p:nvSpPr>
        <p:spPr>
          <a:xfrm>
            <a:off x="9980866" y="5614342"/>
            <a:ext cx="24193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altLang="zh-CN" sz="1800" b="0" i="0" u="none" strike="noStrike" baseline="0" dirty="0">
                <a:latin typeface="Symbol" panose="05050102010706020507" pitchFamily="18" charset="2"/>
              </a:rPr>
              <a:t>2p</a:t>
            </a:r>
            <a:endParaRPr sz="1400" dirty="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2770581"/>
            <a:ext cx="11580495" cy="3868420"/>
            <a:chOff x="306324" y="2770581"/>
            <a:chExt cx="11580495" cy="3868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4156" y="2770581"/>
              <a:ext cx="5141976" cy="3867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227" y="2965704"/>
              <a:ext cx="4572000" cy="32979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Traction</a:t>
            </a:r>
            <a:r>
              <a:rPr spc="-160" dirty="0"/>
              <a:t> </a:t>
            </a:r>
            <a:r>
              <a:rPr dirty="0"/>
              <a:t>Inverter</a:t>
            </a:r>
            <a:r>
              <a:rPr spc="-160" dirty="0"/>
              <a:t> </a:t>
            </a:r>
            <a:r>
              <a:rPr spc="-10" dirty="0"/>
              <a:t>video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0036" y="1530477"/>
            <a:ext cx="8552815" cy="1219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0"/>
              </a:lnSpc>
              <a:spcBef>
                <a:spcPts val="95"/>
              </a:spcBef>
            </a:pPr>
            <a:r>
              <a:rPr sz="2800" spc="-95" dirty="0">
                <a:latin typeface="Calibri"/>
                <a:cs typeface="Calibri"/>
              </a:rPr>
              <a:t>“A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Look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Inside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Tesla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Chevy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Bolt,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BMW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i3”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ts val="3025"/>
              </a:lnSpc>
            </a:pPr>
            <a:r>
              <a:rPr sz="2800" spc="-20" dirty="0">
                <a:latin typeface="Calibri"/>
                <a:cs typeface="Calibri"/>
              </a:rPr>
              <a:t>(11:37-</a:t>
            </a:r>
            <a:r>
              <a:rPr sz="2800" spc="-10" dirty="0">
                <a:latin typeface="Calibri"/>
                <a:cs typeface="Calibri"/>
              </a:rPr>
              <a:t>14:20)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ts val="3190"/>
              </a:lnSpc>
            </a:pPr>
            <a:r>
              <a:rPr sz="28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4"/>
              </a:rPr>
              <a:t>https://youtu.be/pgu6mkKZwNg?t=697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537716"/>
            <a:ext cx="8001000" cy="46207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48280" y="6228384"/>
            <a:ext cx="7697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dirty="0">
                <a:latin typeface="Calibri Light"/>
                <a:cs typeface="Calibri Light"/>
              </a:rPr>
              <a:t>Source:</a:t>
            </a:r>
            <a:r>
              <a:rPr sz="1000" b="0" spc="-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“A</a:t>
            </a:r>
            <a:r>
              <a:rPr sz="1000" b="0" spc="-3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scalable</a:t>
            </a:r>
            <a:r>
              <a:rPr sz="1000" b="0" spc="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life</a:t>
            </a:r>
            <a:r>
              <a:rPr sz="1000" b="0" spc="-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cycle</a:t>
            </a:r>
            <a:r>
              <a:rPr sz="1000" b="0" spc="-1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inventory</a:t>
            </a:r>
            <a:r>
              <a:rPr sz="1000" b="0" spc="-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of</a:t>
            </a:r>
            <a:r>
              <a:rPr sz="1000" b="0" spc="-2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an</a:t>
            </a:r>
            <a:r>
              <a:rPr sz="1000" b="0" spc="-2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automotive power</a:t>
            </a:r>
            <a:r>
              <a:rPr sz="1000" b="0" spc="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electronic</a:t>
            </a:r>
            <a:r>
              <a:rPr sz="1000" b="0" spc="1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inverter</a:t>
            </a:r>
            <a:r>
              <a:rPr sz="1000" b="0" spc="-5" dirty="0">
                <a:latin typeface="Calibri Light"/>
                <a:cs typeface="Calibri Light"/>
              </a:rPr>
              <a:t> </a:t>
            </a:r>
            <a:r>
              <a:rPr sz="1000" b="0" spc="-10" dirty="0">
                <a:latin typeface="Calibri Light"/>
                <a:cs typeface="Calibri Light"/>
              </a:rPr>
              <a:t>unit—</a:t>
            </a:r>
            <a:r>
              <a:rPr sz="1000" b="0" dirty="0">
                <a:latin typeface="Calibri Light"/>
                <a:cs typeface="Calibri Light"/>
              </a:rPr>
              <a:t>part</a:t>
            </a:r>
            <a:r>
              <a:rPr sz="1000" b="0" spc="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I:</a:t>
            </a:r>
            <a:r>
              <a:rPr sz="1000" b="0" spc="-3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design</a:t>
            </a:r>
            <a:r>
              <a:rPr sz="1000" b="0" spc="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and</a:t>
            </a:r>
            <a:r>
              <a:rPr sz="1000" b="0" spc="-1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composition”,</a:t>
            </a:r>
            <a:r>
              <a:rPr sz="1000" b="0" spc="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Anders</a:t>
            </a:r>
            <a:r>
              <a:rPr sz="1000" b="0" spc="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Nordelöf et.</a:t>
            </a:r>
            <a:r>
              <a:rPr sz="1000" b="0" spc="-1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al.</a:t>
            </a:r>
            <a:r>
              <a:rPr sz="1000" b="0" spc="-10" dirty="0">
                <a:latin typeface="Calibri Light"/>
                <a:cs typeface="Calibri Light"/>
              </a:rPr>
              <a:t> </a:t>
            </a:r>
            <a:r>
              <a:rPr sz="1000" b="0" spc="-20" dirty="0">
                <a:latin typeface="Calibri Light"/>
                <a:cs typeface="Calibri Light"/>
              </a:rPr>
              <a:t>2018</a:t>
            </a:r>
            <a:endParaRPr sz="10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Traction</a:t>
            </a:r>
            <a:r>
              <a:rPr spc="-170" dirty="0"/>
              <a:t> </a:t>
            </a:r>
            <a:r>
              <a:rPr dirty="0"/>
              <a:t>Inverter</a:t>
            </a:r>
            <a:r>
              <a:rPr spc="-160" dirty="0"/>
              <a:t> </a:t>
            </a:r>
            <a:r>
              <a:rPr spc="-10" dirty="0"/>
              <a:t>overview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9648" y="6223203"/>
            <a:ext cx="799528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dirty="0">
                <a:latin typeface="Calibri Light"/>
                <a:cs typeface="Calibri Light"/>
              </a:rPr>
              <a:t>Source:</a:t>
            </a:r>
            <a:r>
              <a:rPr sz="1000" b="0" spc="-2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“Oak</a:t>
            </a:r>
            <a:r>
              <a:rPr sz="1000" b="0" spc="-4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Ridge</a:t>
            </a:r>
            <a:r>
              <a:rPr sz="1000" b="0" spc="-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National Laboratory</a:t>
            </a:r>
            <a:r>
              <a:rPr sz="1000" b="0" spc="-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Annual</a:t>
            </a:r>
            <a:r>
              <a:rPr sz="1000" b="0" spc="-2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Progress</a:t>
            </a:r>
            <a:r>
              <a:rPr sz="1000" b="0" spc="-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Report</a:t>
            </a:r>
            <a:r>
              <a:rPr sz="1000" b="0" spc="-1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for</a:t>
            </a:r>
            <a:r>
              <a:rPr sz="1000" b="0" spc="-4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the</a:t>
            </a:r>
            <a:r>
              <a:rPr sz="1000" b="0" spc="-2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Electric</a:t>
            </a:r>
            <a:r>
              <a:rPr sz="1000" b="0" spc="-2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Drive</a:t>
            </a:r>
            <a:r>
              <a:rPr sz="1000" b="0" spc="-2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Technologies</a:t>
            </a:r>
            <a:r>
              <a:rPr sz="1000" b="0" spc="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Program”,</a:t>
            </a:r>
            <a:r>
              <a:rPr sz="1000" b="0" spc="-1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Oak</a:t>
            </a:r>
            <a:r>
              <a:rPr sz="1000" b="0" spc="-4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Ridge</a:t>
            </a:r>
            <a:r>
              <a:rPr sz="1000" b="0" spc="-10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National</a:t>
            </a:r>
            <a:r>
              <a:rPr sz="1000" b="0" spc="-5" dirty="0">
                <a:latin typeface="Calibri Light"/>
                <a:cs typeface="Calibri Light"/>
              </a:rPr>
              <a:t> </a:t>
            </a:r>
            <a:r>
              <a:rPr sz="1000" b="0" dirty="0">
                <a:latin typeface="Calibri Light"/>
                <a:cs typeface="Calibri Light"/>
              </a:rPr>
              <a:t>Laboratory, October</a:t>
            </a:r>
            <a:r>
              <a:rPr sz="1000" b="0" spc="-20" dirty="0">
                <a:latin typeface="Calibri Light"/>
                <a:cs typeface="Calibri Light"/>
              </a:rPr>
              <a:t> 2016</a:t>
            </a:r>
            <a:endParaRPr sz="1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28601" y="1177792"/>
            <a:ext cx="3475354" cy="2663190"/>
            <a:chOff x="2328601" y="1177792"/>
            <a:chExt cx="3475354" cy="2663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8601" y="1177792"/>
              <a:ext cx="3474861" cy="26629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3263" y="1342644"/>
              <a:ext cx="3159252" cy="23469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559285" y="1142740"/>
            <a:ext cx="3949065" cy="2663190"/>
            <a:chOff x="6559285" y="1142740"/>
            <a:chExt cx="3949065" cy="26631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9285" y="1142740"/>
              <a:ext cx="3948704" cy="2662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3888" y="1307591"/>
              <a:ext cx="3633215" cy="234696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600158" y="3881564"/>
            <a:ext cx="8903335" cy="2438400"/>
            <a:chOff x="1600158" y="3881564"/>
            <a:chExt cx="8903335" cy="24384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158" y="4036911"/>
              <a:ext cx="4930223" cy="21278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792" y="4201668"/>
              <a:ext cx="4614672" cy="18120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1864" y="3881564"/>
              <a:ext cx="3971544" cy="2438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3888" y="4073652"/>
              <a:ext cx="3601211" cy="2068068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Traction</a:t>
            </a:r>
            <a:r>
              <a:rPr spc="-120" dirty="0"/>
              <a:t> </a:t>
            </a:r>
            <a:r>
              <a:rPr dirty="0"/>
              <a:t>Inverter</a:t>
            </a:r>
            <a:r>
              <a:rPr spc="-120" dirty="0"/>
              <a:t> </a:t>
            </a:r>
            <a:r>
              <a:rPr dirty="0"/>
              <a:t>example:</a:t>
            </a:r>
            <a:r>
              <a:rPr spc="-135" dirty="0"/>
              <a:t> </a:t>
            </a:r>
            <a:r>
              <a:rPr dirty="0"/>
              <a:t>BMW</a:t>
            </a:r>
            <a:r>
              <a:rPr spc="-114" dirty="0"/>
              <a:t> </a:t>
            </a:r>
            <a:r>
              <a:rPr spc="-25" dirty="0"/>
              <a:t>i3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266678" y="6565341"/>
            <a:ext cx="6788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13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(34)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Simulating</a:t>
            </a:r>
            <a:r>
              <a:rPr spc="-70" dirty="0"/>
              <a:t> </a:t>
            </a:r>
            <a:r>
              <a:rPr dirty="0"/>
              <a:t>IGBT</a:t>
            </a:r>
            <a:r>
              <a:rPr spc="-80" dirty="0"/>
              <a:t> </a:t>
            </a:r>
            <a:r>
              <a:rPr spc="-20" dirty="0"/>
              <a:t>inverters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798" y="1733586"/>
            <a:ext cx="5108449" cy="219226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1340485" indent="-228600">
              <a:lnSpc>
                <a:spcPts val="2810"/>
              </a:lnSpc>
              <a:spcBef>
                <a:spcPts val="4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latin typeface="Calibri"/>
                <a:cs typeface="Calibri"/>
              </a:rPr>
              <a:t>IGBTs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display</a:t>
            </a:r>
            <a:r>
              <a:rPr lang="en-US"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these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losses:</a:t>
            </a:r>
            <a:endParaRPr sz="2600" dirty="0">
              <a:latin typeface="Calibri"/>
              <a:cs typeface="Calibri"/>
            </a:endParaRPr>
          </a:p>
          <a:p>
            <a:pPr marL="698500" lvl="1" indent="-229235">
              <a:lnSpc>
                <a:spcPts val="251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Forward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  <a:p>
            <a:pPr marL="698500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voltage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drop</a:t>
            </a:r>
            <a:endParaRPr sz="2200" dirty="0">
              <a:latin typeface="Calibri"/>
              <a:cs typeface="Calibri"/>
            </a:endParaRPr>
          </a:p>
          <a:p>
            <a:pPr marL="698500" marR="680085" lvl="1" indent="-229235">
              <a:lnSpc>
                <a:spcPts val="238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Forward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resistive voltage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drop</a:t>
            </a:r>
            <a:endParaRPr sz="2200" dirty="0">
              <a:latin typeface="Calibri"/>
              <a:cs typeface="Calibri"/>
            </a:endParaRPr>
          </a:p>
          <a:p>
            <a:pPr marL="698500" marR="1019810" lvl="1" indent="-229235">
              <a:lnSpc>
                <a:spcPts val="2380"/>
              </a:lnSpc>
              <a:spcBef>
                <a:spcPts val="49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Reverse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diode conduction</a:t>
            </a:r>
            <a:endParaRPr sz="22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Diode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reverse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recovery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4720018"/>
            <a:ext cx="3261995" cy="8801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IGBTs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behave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different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diodes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each </a:t>
            </a:r>
            <a:r>
              <a:rPr sz="2000" dirty="0">
                <a:latin typeface="Calibri"/>
                <a:cs typeface="Calibri"/>
              </a:rPr>
              <a:t>direction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conduction.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223" y="1210851"/>
            <a:ext cx="7534979" cy="3360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525" y="4662063"/>
            <a:ext cx="3444198" cy="16624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15198" y="6202476"/>
            <a:ext cx="4194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10" dirty="0">
                <a:latin typeface="Calibri"/>
                <a:cs typeface="Calibri"/>
              </a:rPr>
              <a:t> “Applying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IGBTs“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ABB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5SYA</a:t>
            </a:r>
            <a:r>
              <a:rPr sz="1200" spc="-10" dirty="0">
                <a:latin typeface="Calibri"/>
                <a:cs typeface="Calibri"/>
              </a:rPr>
              <a:t> 2053-</a:t>
            </a:r>
            <a:r>
              <a:rPr sz="1200" spc="-25" dirty="0">
                <a:latin typeface="Calibri"/>
                <a:cs typeface="Calibri"/>
              </a:rPr>
              <a:t>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2094" y="4663821"/>
            <a:ext cx="184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0000"/>
                </a:solidFill>
                <a:latin typeface="Calibri"/>
                <a:cs typeface="Calibri"/>
              </a:rPr>
              <a:t>D2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4096" y="5631891"/>
            <a:ext cx="1657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0000"/>
                </a:solidFill>
                <a:latin typeface="Calibri"/>
                <a:cs typeface="Calibri"/>
              </a:rPr>
              <a:t>T1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86628" y="4876800"/>
            <a:ext cx="207645" cy="340360"/>
          </a:xfrm>
          <a:custGeom>
            <a:avLst/>
            <a:gdLst/>
            <a:ahLst/>
            <a:cxnLst/>
            <a:rect l="l" t="t" r="r" b="b"/>
            <a:pathLst>
              <a:path w="207645" h="340360">
                <a:moveTo>
                  <a:pt x="0" y="169925"/>
                </a:moveTo>
                <a:lnTo>
                  <a:pt x="5279" y="116214"/>
                </a:lnTo>
                <a:lnTo>
                  <a:pt x="19982" y="69567"/>
                </a:lnTo>
                <a:lnTo>
                  <a:pt x="42409" y="32784"/>
                </a:lnTo>
                <a:lnTo>
                  <a:pt x="103632" y="0"/>
                </a:lnTo>
                <a:lnTo>
                  <a:pt x="136404" y="8662"/>
                </a:lnTo>
                <a:lnTo>
                  <a:pt x="164854" y="32784"/>
                </a:lnTo>
                <a:lnTo>
                  <a:pt x="187281" y="69567"/>
                </a:lnTo>
                <a:lnTo>
                  <a:pt x="201984" y="116214"/>
                </a:lnTo>
                <a:lnTo>
                  <a:pt x="207263" y="169925"/>
                </a:lnTo>
                <a:lnTo>
                  <a:pt x="201984" y="223637"/>
                </a:lnTo>
                <a:lnTo>
                  <a:pt x="187281" y="270284"/>
                </a:lnTo>
                <a:lnTo>
                  <a:pt x="164854" y="307067"/>
                </a:lnTo>
                <a:lnTo>
                  <a:pt x="136404" y="331189"/>
                </a:lnTo>
                <a:lnTo>
                  <a:pt x="103632" y="339851"/>
                </a:lnTo>
                <a:lnTo>
                  <a:pt x="70859" y="331189"/>
                </a:lnTo>
                <a:lnTo>
                  <a:pt x="42409" y="307067"/>
                </a:lnTo>
                <a:lnTo>
                  <a:pt x="19982" y="270284"/>
                </a:lnTo>
                <a:lnTo>
                  <a:pt x="5279" y="223637"/>
                </a:lnTo>
                <a:lnTo>
                  <a:pt x="0" y="169925"/>
                </a:lnTo>
                <a:close/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51653" y="3937253"/>
            <a:ext cx="184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0000"/>
                </a:solidFill>
                <a:latin typeface="Calibri"/>
                <a:cs typeface="Calibri"/>
              </a:rPr>
              <a:t>D2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51653" y="3274567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FF0000"/>
                </a:solidFill>
                <a:latin typeface="Calibri"/>
                <a:cs typeface="Calibri"/>
              </a:rPr>
              <a:t>T1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8543" y="2303008"/>
            <a:ext cx="3479015" cy="2157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Assumptions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Simulink</a:t>
            </a:r>
            <a:r>
              <a:rPr spc="-15" dirty="0"/>
              <a:t> </a:t>
            </a:r>
            <a:r>
              <a:rPr dirty="0"/>
              <a:t>PEC</a:t>
            </a:r>
            <a:r>
              <a:rPr spc="-10" dirty="0"/>
              <a:t> Model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160" y="1530477"/>
            <a:ext cx="9102090" cy="4582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9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PEC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operates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“quasi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static”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PWM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not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dirty="0">
                <a:latin typeface="Calibri"/>
                <a:cs typeface="Calibri"/>
              </a:rPr>
              <a:t>modeled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time.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Instead,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replaced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general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loss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formulas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Losses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EM: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10" dirty="0">
                <a:latin typeface="Calibri"/>
                <a:cs typeface="Calibri"/>
              </a:rPr>
              <a:t>voltage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10" dirty="0">
                <a:latin typeface="Calibri"/>
                <a:cs typeface="Calibri"/>
              </a:rPr>
              <a:t>current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Power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factor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Feed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voltage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(constant)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IGBT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(Insulated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Gate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Bipolar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Transistor)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parameters implemented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datasheet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high-</a:t>
            </a:r>
            <a:r>
              <a:rPr sz="2800" spc="-10" dirty="0">
                <a:latin typeface="Calibri"/>
                <a:cs typeface="Calibri"/>
              </a:rPr>
              <a:t>performance automotive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module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found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several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popular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EVs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currently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market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35" dirty="0"/>
              <a:t> </a:t>
            </a:r>
            <a:r>
              <a:rPr dirty="0"/>
              <a:t>power</a:t>
            </a:r>
            <a:r>
              <a:rPr spc="-20" dirty="0"/>
              <a:t> </a:t>
            </a:r>
            <a:r>
              <a:rPr dirty="0"/>
              <a:t>module</a:t>
            </a:r>
            <a:r>
              <a:rPr spc="-35" dirty="0"/>
              <a:t> </a:t>
            </a:r>
            <a:r>
              <a:rPr dirty="0"/>
              <a:t>used</a:t>
            </a:r>
            <a:r>
              <a:rPr spc="-3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Simulink</a:t>
            </a:r>
            <a:r>
              <a:rPr spc="-30" dirty="0"/>
              <a:t> </a:t>
            </a:r>
            <a:r>
              <a:rPr spc="-10" dirty="0"/>
              <a:t>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30477"/>
            <a:ext cx="7742555" cy="189166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407034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Infineon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market-</a:t>
            </a:r>
            <a:r>
              <a:rPr sz="2800" dirty="0">
                <a:latin typeface="Calibri"/>
                <a:cs typeface="Calibri"/>
              </a:rPr>
              <a:t>leading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automotive </a:t>
            </a:r>
            <a:r>
              <a:rPr sz="2800" dirty="0">
                <a:latin typeface="Calibri"/>
                <a:cs typeface="Calibri"/>
              </a:rPr>
              <a:t>power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electronic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suppliers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ct val="90100"/>
              </a:lnSpc>
              <a:spcBef>
                <a:spcPts val="48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automotive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offer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here: </a:t>
            </a:r>
            <a:r>
              <a:rPr sz="24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https://www.infineon.com/cms/en/product/power/igbt/</a:t>
            </a:r>
            <a:r>
              <a:rPr sz="2400" spc="-10" dirty="0">
                <a:solidFill>
                  <a:srgbClr val="944F7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automotive-qualified-igbts/automotive-igbt-modules/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3204" y="3009900"/>
            <a:ext cx="11638915" cy="3710940"/>
            <a:chOff x="553204" y="3009900"/>
            <a:chExt cx="11638915" cy="37109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9288" y="3009900"/>
              <a:ext cx="4172711" cy="3710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204" y="3631666"/>
              <a:ext cx="5529849" cy="27257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28637" y="4739894"/>
              <a:ext cx="1264285" cy="254000"/>
            </a:xfrm>
            <a:custGeom>
              <a:avLst/>
              <a:gdLst/>
              <a:ahLst/>
              <a:cxnLst/>
              <a:rect l="l" t="t" r="r" b="b"/>
              <a:pathLst>
                <a:path w="1264284" h="254000">
                  <a:moveTo>
                    <a:pt x="254000" y="0"/>
                  </a:moveTo>
                  <a:lnTo>
                    <a:pt x="0" y="126999"/>
                  </a:lnTo>
                  <a:lnTo>
                    <a:pt x="254000" y="253999"/>
                  </a:lnTo>
                  <a:lnTo>
                    <a:pt x="254000" y="152399"/>
                  </a:lnTo>
                  <a:lnTo>
                    <a:pt x="228600" y="152399"/>
                  </a:lnTo>
                  <a:lnTo>
                    <a:pt x="228600" y="101599"/>
                  </a:lnTo>
                  <a:lnTo>
                    <a:pt x="254000" y="101599"/>
                  </a:lnTo>
                  <a:lnTo>
                    <a:pt x="254000" y="0"/>
                  </a:lnTo>
                  <a:close/>
                </a:path>
                <a:path w="1264284" h="254000">
                  <a:moveTo>
                    <a:pt x="1010157" y="0"/>
                  </a:moveTo>
                  <a:lnTo>
                    <a:pt x="1010157" y="253999"/>
                  </a:lnTo>
                  <a:lnTo>
                    <a:pt x="1213357" y="152399"/>
                  </a:lnTo>
                  <a:lnTo>
                    <a:pt x="1035557" y="152399"/>
                  </a:lnTo>
                  <a:lnTo>
                    <a:pt x="1035557" y="101599"/>
                  </a:lnTo>
                  <a:lnTo>
                    <a:pt x="1213357" y="101599"/>
                  </a:lnTo>
                  <a:lnTo>
                    <a:pt x="1010157" y="0"/>
                  </a:lnTo>
                  <a:close/>
                </a:path>
                <a:path w="1264284" h="254000">
                  <a:moveTo>
                    <a:pt x="254000" y="101599"/>
                  </a:moveTo>
                  <a:lnTo>
                    <a:pt x="228600" y="101599"/>
                  </a:lnTo>
                  <a:lnTo>
                    <a:pt x="228600" y="152399"/>
                  </a:lnTo>
                  <a:lnTo>
                    <a:pt x="254000" y="152399"/>
                  </a:lnTo>
                  <a:lnTo>
                    <a:pt x="254000" y="101599"/>
                  </a:lnTo>
                  <a:close/>
                </a:path>
                <a:path w="1264284" h="254000">
                  <a:moveTo>
                    <a:pt x="1010157" y="101599"/>
                  </a:moveTo>
                  <a:lnTo>
                    <a:pt x="254000" y="101599"/>
                  </a:lnTo>
                  <a:lnTo>
                    <a:pt x="254000" y="152399"/>
                  </a:lnTo>
                  <a:lnTo>
                    <a:pt x="1010157" y="152399"/>
                  </a:lnTo>
                  <a:lnTo>
                    <a:pt x="1010157" y="101599"/>
                  </a:lnTo>
                  <a:close/>
                </a:path>
                <a:path w="1264284" h="254000">
                  <a:moveTo>
                    <a:pt x="1213357" y="101599"/>
                  </a:moveTo>
                  <a:lnTo>
                    <a:pt x="1035557" y="101599"/>
                  </a:lnTo>
                  <a:lnTo>
                    <a:pt x="1035557" y="152399"/>
                  </a:lnTo>
                  <a:lnTo>
                    <a:pt x="1213357" y="152399"/>
                  </a:lnTo>
                  <a:lnTo>
                    <a:pt x="1264157" y="126999"/>
                  </a:lnTo>
                  <a:lnTo>
                    <a:pt x="1213357" y="10159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52742" y="5338978"/>
            <a:ext cx="1617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IGBT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“Six-pack”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16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175" y="2476461"/>
            <a:ext cx="11621770" cy="4124325"/>
            <a:chOff x="265175" y="2476461"/>
            <a:chExt cx="11621770" cy="4124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175" y="2476461"/>
              <a:ext cx="3080004" cy="41239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7" y="2671571"/>
              <a:ext cx="2510028" cy="35539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3595" y="2774912"/>
              <a:ext cx="2836671" cy="34947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8666" y="2795879"/>
              <a:ext cx="2818505" cy="34904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23310" y="4469891"/>
              <a:ext cx="1071245" cy="190500"/>
            </a:xfrm>
            <a:custGeom>
              <a:avLst/>
              <a:gdLst/>
              <a:ahLst/>
              <a:cxnLst/>
              <a:rect l="l" t="t" r="r" b="b"/>
              <a:pathLst>
                <a:path w="1071245" h="190500">
                  <a:moveTo>
                    <a:pt x="880363" y="0"/>
                  </a:moveTo>
                  <a:lnTo>
                    <a:pt x="880363" y="190499"/>
                  </a:lnTo>
                  <a:lnTo>
                    <a:pt x="1032763" y="114299"/>
                  </a:lnTo>
                  <a:lnTo>
                    <a:pt x="899413" y="114299"/>
                  </a:lnTo>
                  <a:lnTo>
                    <a:pt x="899413" y="76199"/>
                  </a:lnTo>
                  <a:lnTo>
                    <a:pt x="1032763" y="76199"/>
                  </a:lnTo>
                  <a:lnTo>
                    <a:pt x="880363" y="0"/>
                  </a:lnTo>
                  <a:close/>
                </a:path>
                <a:path w="1071245" h="190500">
                  <a:moveTo>
                    <a:pt x="880363" y="76199"/>
                  </a:moveTo>
                  <a:lnTo>
                    <a:pt x="0" y="76199"/>
                  </a:lnTo>
                  <a:lnTo>
                    <a:pt x="0" y="114299"/>
                  </a:lnTo>
                  <a:lnTo>
                    <a:pt x="880363" y="114299"/>
                  </a:lnTo>
                  <a:lnTo>
                    <a:pt x="880363" y="76199"/>
                  </a:lnTo>
                  <a:close/>
                </a:path>
                <a:path w="1071245" h="190500">
                  <a:moveTo>
                    <a:pt x="1032763" y="76199"/>
                  </a:moveTo>
                  <a:lnTo>
                    <a:pt x="899413" y="76199"/>
                  </a:lnTo>
                  <a:lnTo>
                    <a:pt x="899413" y="114299"/>
                  </a:lnTo>
                  <a:lnTo>
                    <a:pt x="1032763" y="114299"/>
                  </a:lnTo>
                  <a:lnTo>
                    <a:pt x="1070864" y="95249"/>
                  </a:lnTo>
                  <a:lnTo>
                    <a:pt x="1032763" y="7619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16939" y="311912"/>
            <a:ext cx="2621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 Light"/>
                <a:cs typeface="Calibri Light"/>
              </a:rPr>
              <a:t>IGBT</a:t>
            </a:r>
            <a:r>
              <a:rPr sz="4400" b="0" spc="-12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model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6939" y="1530477"/>
            <a:ext cx="980122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One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powerful</a:t>
            </a:r>
            <a:r>
              <a:rPr sz="2800" spc="-50" dirty="0">
                <a:latin typeface="Calibri"/>
                <a:cs typeface="Calibri"/>
              </a:rPr>
              <a:t> 6-</a:t>
            </a:r>
            <a:r>
              <a:rPr sz="2800" dirty="0">
                <a:latin typeface="Calibri"/>
                <a:cs typeface="Calibri"/>
              </a:rPr>
              <a:t>pack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FS820,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water-cooling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fins.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loss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parameters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extracted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6"/>
              </a:rPr>
              <a:t>product</a:t>
            </a:r>
            <a:r>
              <a:rPr sz="2800" u="sng" spc="-4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800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6"/>
              </a:rPr>
              <a:t>data</a:t>
            </a:r>
            <a:r>
              <a:rPr sz="2800" u="sng" spc="-7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8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6"/>
              </a:rPr>
              <a:t>sheet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Battery</a:t>
            </a:r>
            <a:r>
              <a:rPr sz="6000" spc="-180" dirty="0"/>
              <a:t> </a:t>
            </a:r>
            <a:r>
              <a:rPr sz="6000" spc="-40" dirty="0"/>
              <a:t>Systems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417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“Traction</a:t>
            </a:r>
            <a:r>
              <a:rPr sz="2400" spc="-10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Battery”,</a:t>
            </a:r>
            <a:r>
              <a:rPr sz="2400" spc="-10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888888"/>
                </a:solidFill>
                <a:latin typeface="Calibri"/>
                <a:cs typeface="Calibri"/>
              </a:rPr>
              <a:t>“REESS”,</a:t>
            </a:r>
            <a:r>
              <a:rPr sz="2400" spc="-1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“ESS”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EV</a:t>
            </a:r>
            <a:r>
              <a:rPr spc="-110" dirty="0"/>
              <a:t> </a:t>
            </a:r>
            <a:r>
              <a:rPr dirty="0"/>
              <a:t>battery</a:t>
            </a:r>
            <a:r>
              <a:rPr spc="-114" dirty="0"/>
              <a:t> </a:t>
            </a:r>
            <a:r>
              <a:rPr spc="-10" dirty="0"/>
              <a:t>system</a:t>
            </a:r>
            <a:r>
              <a:rPr spc="-114" dirty="0"/>
              <a:t> </a:t>
            </a:r>
            <a:r>
              <a:rPr spc="-10" dirty="0"/>
              <a:t>examples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6213" y="3936596"/>
            <a:ext cx="4108049" cy="22115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28941" y="6165900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20" dirty="0">
                <a:latin typeface="Calibri Light"/>
                <a:cs typeface="Calibri Light"/>
              </a:rPr>
              <a:t>Chevrolet</a:t>
            </a:r>
            <a:r>
              <a:rPr sz="1800" b="0" spc="-35" dirty="0">
                <a:latin typeface="Calibri Light"/>
                <a:cs typeface="Calibri Light"/>
              </a:rPr>
              <a:t> </a:t>
            </a:r>
            <a:r>
              <a:rPr sz="1800" b="0" spc="-20" dirty="0">
                <a:latin typeface="Calibri Light"/>
                <a:cs typeface="Calibri Light"/>
              </a:rPr>
              <a:t>Bolt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205" y="3904532"/>
            <a:ext cx="3568263" cy="22088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19729" y="6165900"/>
            <a:ext cx="1048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0" dirty="0">
                <a:latin typeface="Calibri Light"/>
                <a:cs typeface="Calibri Light"/>
              </a:rPr>
              <a:t>Nissan</a:t>
            </a:r>
            <a:r>
              <a:rPr sz="1800" b="0" spc="-55" dirty="0">
                <a:latin typeface="Calibri Light"/>
                <a:cs typeface="Calibri Light"/>
              </a:rPr>
              <a:t> </a:t>
            </a:r>
            <a:r>
              <a:rPr sz="1800" b="0" spc="-20" dirty="0">
                <a:latin typeface="Calibri Light"/>
                <a:cs typeface="Calibri Light"/>
              </a:rPr>
              <a:t>Leaf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7588" y="723900"/>
            <a:ext cx="3185160" cy="2374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98801" y="3111500"/>
            <a:ext cx="1920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30" dirty="0">
                <a:latin typeface="Calibri Light"/>
                <a:cs typeface="Calibri Light"/>
              </a:rPr>
              <a:t>Volkswagen</a:t>
            </a:r>
            <a:r>
              <a:rPr sz="1800" b="0" spc="-60" dirty="0">
                <a:latin typeface="Calibri Light"/>
                <a:cs typeface="Calibri Light"/>
              </a:rPr>
              <a:t> </a:t>
            </a:r>
            <a:r>
              <a:rPr sz="1800" b="0" dirty="0">
                <a:latin typeface="Calibri Light"/>
                <a:cs typeface="Calibri Light"/>
              </a:rPr>
              <a:t>Golf</a:t>
            </a:r>
            <a:r>
              <a:rPr sz="1800" b="0" spc="-20" dirty="0">
                <a:latin typeface="Calibri Light"/>
                <a:cs typeface="Calibri Light"/>
              </a:rPr>
              <a:t> </a:t>
            </a:r>
            <a:r>
              <a:rPr sz="1800" b="0" spc="-25" dirty="0">
                <a:latin typeface="Calibri Light"/>
                <a:cs typeface="Calibri Light"/>
              </a:rPr>
              <a:t>GTE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2907" y="847344"/>
            <a:ext cx="3567684" cy="26761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58861" y="3146297"/>
            <a:ext cx="751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Calibri Light"/>
                <a:cs typeface="Calibri Light"/>
              </a:rPr>
              <a:t>BMW</a:t>
            </a:r>
            <a:r>
              <a:rPr sz="1800" b="0" spc="-85" dirty="0">
                <a:latin typeface="Calibri Light"/>
                <a:cs typeface="Calibri Light"/>
              </a:rPr>
              <a:t> </a:t>
            </a:r>
            <a:r>
              <a:rPr sz="1800" b="0" spc="-25" dirty="0">
                <a:latin typeface="Calibri Light"/>
                <a:cs typeface="Calibri Light"/>
              </a:rPr>
              <a:t>i3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80" dirty="0"/>
              <a:t>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523"/>
            <a:ext cx="8173084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Course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intro,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tools,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getting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started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with</a:t>
            </a:r>
            <a:r>
              <a:rPr sz="2800" b="1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simulations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b="1" spc="-20" dirty="0">
                <a:solidFill>
                  <a:srgbClr val="E7E6E6"/>
                </a:solidFill>
                <a:latin typeface="Calibri"/>
                <a:cs typeface="Calibri"/>
              </a:rPr>
              <a:t>Vehicle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behaviors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simulation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tricks,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drive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cycles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Simulation</a:t>
            </a:r>
            <a:r>
              <a:rPr sz="2800" b="1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of</a:t>
            </a:r>
            <a:r>
              <a:rPr sz="2800" b="1" spc="-11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Electric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Machine</a:t>
            </a:r>
            <a:r>
              <a:rPr sz="2800" b="1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with</a:t>
            </a:r>
            <a:r>
              <a:rPr sz="2800" b="1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MotorCAD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E7E6E6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Simulation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Power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Electronics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Battery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Full</a:t>
            </a:r>
            <a:r>
              <a:rPr sz="2800" b="1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vehicle</a:t>
            </a:r>
            <a:r>
              <a:rPr sz="2800" b="1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E7E6E6"/>
                </a:solidFill>
                <a:latin typeface="Calibri"/>
                <a:cs typeface="Calibri"/>
              </a:rPr>
              <a:t>behavior,</a:t>
            </a:r>
            <a:r>
              <a:rPr sz="2800" b="1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assignments</a:t>
            </a:r>
            <a:r>
              <a:rPr sz="2800" b="1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&amp;</a:t>
            </a:r>
            <a:r>
              <a:rPr sz="2800" b="1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groups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610" y="1554480"/>
            <a:ext cx="1464474" cy="219621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6563" y="1320076"/>
            <a:ext cx="4020820" cy="3973195"/>
            <a:chOff x="916563" y="1320076"/>
            <a:chExt cx="4020820" cy="39731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563" y="1320076"/>
              <a:ext cx="4020328" cy="39728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3366" y="1590294"/>
              <a:ext cx="521334" cy="327025"/>
            </a:xfrm>
            <a:custGeom>
              <a:avLst/>
              <a:gdLst/>
              <a:ahLst/>
              <a:cxnLst/>
              <a:rect l="l" t="t" r="r" b="b"/>
              <a:pathLst>
                <a:path w="521334" h="327025">
                  <a:moveTo>
                    <a:pt x="0" y="0"/>
                  </a:moveTo>
                  <a:lnTo>
                    <a:pt x="520827" y="32702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4931" y="4081959"/>
            <a:ext cx="5354791" cy="2167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38893" y="6086347"/>
            <a:ext cx="530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20" dirty="0">
                <a:latin typeface="Calibri Light"/>
                <a:cs typeface="Calibri Light"/>
              </a:rPr>
              <a:t>Pack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6526" y="1097102"/>
            <a:ext cx="965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Calibri Light"/>
                <a:cs typeface="Calibri Light"/>
              </a:rPr>
              <a:t>Module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875" y="1116329"/>
            <a:ext cx="4147185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2160"/>
              </a:lnSpc>
              <a:spcBef>
                <a:spcPts val="95"/>
              </a:spcBef>
            </a:pPr>
            <a:r>
              <a:rPr sz="2200" b="0" spc="-25" dirty="0">
                <a:latin typeface="Calibri Light"/>
                <a:cs typeface="Calibri Light"/>
              </a:rPr>
              <a:t>BMS</a:t>
            </a:r>
            <a:endParaRPr sz="2200">
              <a:latin typeface="Calibri Light"/>
              <a:cs typeface="Calibri Light"/>
            </a:endParaRPr>
          </a:p>
          <a:p>
            <a:pPr marL="12700">
              <a:lnSpc>
                <a:spcPts val="2160"/>
              </a:lnSpc>
            </a:pPr>
            <a:r>
              <a:rPr sz="2200" b="0" spc="-10" dirty="0">
                <a:latin typeface="Calibri Light"/>
                <a:cs typeface="Calibri Light"/>
              </a:rPr>
              <a:t>Cells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469" y="1451610"/>
            <a:ext cx="2839085" cy="4134485"/>
          </a:xfrm>
          <a:custGeom>
            <a:avLst/>
            <a:gdLst/>
            <a:ahLst/>
            <a:cxnLst/>
            <a:rect l="l" t="t" r="r" b="b"/>
            <a:pathLst>
              <a:path w="2839085" h="4134485">
                <a:moveTo>
                  <a:pt x="2318004" y="696087"/>
                </a:moveTo>
                <a:lnTo>
                  <a:pt x="2838831" y="0"/>
                </a:lnTo>
              </a:path>
              <a:path w="2839085" h="4134485">
                <a:moveTo>
                  <a:pt x="0" y="4134230"/>
                </a:moveTo>
                <a:lnTo>
                  <a:pt x="520827" y="343814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4766" y="5564225"/>
            <a:ext cx="855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10" dirty="0">
                <a:latin typeface="Calibri Light"/>
                <a:cs typeface="Calibri Light"/>
              </a:rPr>
              <a:t>Cooling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0711" y="5601411"/>
            <a:ext cx="835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10" dirty="0">
                <a:latin typeface="Calibri Light"/>
                <a:cs typeface="Calibri Light"/>
              </a:rPr>
              <a:t>Frames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4254" y="4418838"/>
            <a:ext cx="145415" cy="1167130"/>
          </a:xfrm>
          <a:custGeom>
            <a:avLst/>
            <a:gdLst/>
            <a:ahLst/>
            <a:cxnLst/>
            <a:rect l="l" t="t" r="r" b="b"/>
            <a:pathLst>
              <a:path w="145414" h="1167129">
                <a:moveTo>
                  <a:pt x="0" y="1166876"/>
                </a:moveTo>
                <a:lnTo>
                  <a:pt x="14503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804" y="4710810"/>
            <a:ext cx="6337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">
              <a:lnSpc>
                <a:spcPct val="100000"/>
              </a:lnSpc>
              <a:spcBef>
                <a:spcPts val="95"/>
              </a:spcBef>
            </a:pPr>
            <a:r>
              <a:rPr sz="2200" b="0" spc="-25" dirty="0">
                <a:latin typeface="Calibri Light"/>
                <a:cs typeface="Calibri Light"/>
              </a:rPr>
              <a:t>End </a:t>
            </a:r>
            <a:r>
              <a:rPr sz="2200" b="0" spc="-35" dirty="0">
                <a:latin typeface="Calibri Light"/>
                <a:cs typeface="Calibri Light"/>
              </a:rPr>
              <a:t>cover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4369" y="4255770"/>
            <a:ext cx="298450" cy="438150"/>
          </a:xfrm>
          <a:custGeom>
            <a:avLst/>
            <a:gdLst/>
            <a:ahLst/>
            <a:cxnLst/>
            <a:rect l="l" t="t" r="r" b="b"/>
            <a:pathLst>
              <a:path w="298450" h="438150">
                <a:moveTo>
                  <a:pt x="0" y="437895"/>
                </a:moveTo>
                <a:lnTo>
                  <a:pt x="29809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254497" y="2307082"/>
            <a:ext cx="1096645" cy="540385"/>
            <a:chOff x="5254497" y="2307082"/>
            <a:chExt cx="1096645" cy="540385"/>
          </a:xfrm>
        </p:grpSpPr>
        <p:sp>
          <p:nvSpPr>
            <p:cNvPr id="17" name="object 17"/>
            <p:cNvSpPr/>
            <p:nvPr/>
          </p:nvSpPr>
          <p:spPr>
            <a:xfrm>
              <a:off x="5260847" y="2313432"/>
              <a:ext cx="1083945" cy="527685"/>
            </a:xfrm>
            <a:custGeom>
              <a:avLst/>
              <a:gdLst/>
              <a:ahLst/>
              <a:cxnLst/>
              <a:rect l="l" t="t" r="r" b="b"/>
              <a:pathLst>
                <a:path w="1083945" h="527685">
                  <a:moveTo>
                    <a:pt x="819912" y="0"/>
                  </a:moveTo>
                  <a:lnTo>
                    <a:pt x="819912" y="131825"/>
                  </a:lnTo>
                  <a:lnTo>
                    <a:pt x="0" y="131825"/>
                  </a:lnTo>
                  <a:lnTo>
                    <a:pt x="0" y="395477"/>
                  </a:lnTo>
                  <a:lnTo>
                    <a:pt x="819912" y="395477"/>
                  </a:lnTo>
                  <a:lnTo>
                    <a:pt x="819912" y="527303"/>
                  </a:lnTo>
                  <a:lnTo>
                    <a:pt x="1083564" y="263651"/>
                  </a:lnTo>
                  <a:lnTo>
                    <a:pt x="8199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60847" y="2313432"/>
              <a:ext cx="1083945" cy="527685"/>
            </a:xfrm>
            <a:custGeom>
              <a:avLst/>
              <a:gdLst/>
              <a:ahLst/>
              <a:cxnLst/>
              <a:rect l="l" t="t" r="r" b="b"/>
              <a:pathLst>
                <a:path w="1083945" h="527685">
                  <a:moveTo>
                    <a:pt x="0" y="131825"/>
                  </a:moveTo>
                  <a:lnTo>
                    <a:pt x="819912" y="131825"/>
                  </a:lnTo>
                  <a:lnTo>
                    <a:pt x="819912" y="0"/>
                  </a:lnTo>
                  <a:lnTo>
                    <a:pt x="1083564" y="263651"/>
                  </a:lnTo>
                  <a:lnTo>
                    <a:pt x="819912" y="527303"/>
                  </a:lnTo>
                  <a:lnTo>
                    <a:pt x="819912" y="395477"/>
                  </a:lnTo>
                  <a:lnTo>
                    <a:pt x="0" y="395477"/>
                  </a:lnTo>
                  <a:lnTo>
                    <a:pt x="0" y="1318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457056" y="3206242"/>
            <a:ext cx="755650" cy="821690"/>
            <a:chOff x="8457056" y="3206242"/>
            <a:chExt cx="755650" cy="821690"/>
          </a:xfrm>
        </p:grpSpPr>
        <p:sp>
          <p:nvSpPr>
            <p:cNvPr id="20" name="object 20"/>
            <p:cNvSpPr/>
            <p:nvPr/>
          </p:nvSpPr>
          <p:spPr>
            <a:xfrm>
              <a:off x="8463406" y="3212592"/>
              <a:ext cx="742950" cy="808990"/>
            </a:xfrm>
            <a:custGeom>
              <a:avLst/>
              <a:gdLst/>
              <a:ahLst/>
              <a:cxnLst/>
              <a:rect l="l" t="t" r="r" b="b"/>
              <a:pathLst>
                <a:path w="742950" h="808989">
                  <a:moveTo>
                    <a:pt x="201929" y="0"/>
                  </a:moveTo>
                  <a:lnTo>
                    <a:pt x="0" y="170307"/>
                  </a:lnTo>
                  <a:lnTo>
                    <a:pt x="439674" y="691769"/>
                  </a:lnTo>
                  <a:lnTo>
                    <a:pt x="338709" y="776859"/>
                  </a:lnTo>
                  <a:lnTo>
                    <a:pt x="710819" y="808482"/>
                  </a:lnTo>
                  <a:lnTo>
                    <a:pt x="742569" y="436372"/>
                  </a:lnTo>
                  <a:lnTo>
                    <a:pt x="641603" y="521462"/>
                  </a:lnTo>
                  <a:lnTo>
                    <a:pt x="20192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63406" y="3212592"/>
              <a:ext cx="742950" cy="808990"/>
            </a:xfrm>
            <a:custGeom>
              <a:avLst/>
              <a:gdLst/>
              <a:ahLst/>
              <a:cxnLst/>
              <a:rect l="l" t="t" r="r" b="b"/>
              <a:pathLst>
                <a:path w="742950" h="808989">
                  <a:moveTo>
                    <a:pt x="201929" y="0"/>
                  </a:moveTo>
                  <a:lnTo>
                    <a:pt x="641603" y="521462"/>
                  </a:lnTo>
                  <a:lnTo>
                    <a:pt x="742569" y="436372"/>
                  </a:lnTo>
                  <a:lnTo>
                    <a:pt x="710819" y="808482"/>
                  </a:lnTo>
                  <a:lnTo>
                    <a:pt x="338709" y="776859"/>
                  </a:lnTo>
                  <a:lnTo>
                    <a:pt x="439674" y="691769"/>
                  </a:lnTo>
                  <a:lnTo>
                    <a:pt x="0" y="170307"/>
                  </a:lnTo>
                  <a:lnTo>
                    <a:pt x="201929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Battery</a:t>
            </a:r>
            <a:r>
              <a:rPr spc="-160" dirty="0"/>
              <a:t> </a:t>
            </a:r>
            <a:r>
              <a:rPr spc="-10" dirty="0"/>
              <a:t>system</a:t>
            </a:r>
            <a:r>
              <a:rPr spc="-16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20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8739" y="6172301"/>
            <a:ext cx="4923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Pictures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Volvo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R&amp;D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“BatMan”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Public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27171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Cell</a:t>
            </a:r>
            <a:r>
              <a:rPr spc="10" dirty="0"/>
              <a:t> </a:t>
            </a:r>
            <a:r>
              <a:rPr spc="-10" dirty="0"/>
              <a:t>formats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908" y="2258558"/>
            <a:ext cx="1754550" cy="21882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8942" y="2291809"/>
            <a:ext cx="1411347" cy="16667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0765" y="4797297"/>
            <a:ext cx="280606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Prismatic</a:t>
            </a:r>
            <a:endParaRPr sz="2000">
              <a:latin typeface="Calibri"/>
              <a:cs typeface="Calibri"/>
            </a:endParaRPr>
          </a:p>
          <a:p>
            <a:pPr marL="12065" marR="5080" indent="635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Hard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shell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(plastic/metal) </a:t>
            </a:r>
            <a:r>
              <a:rPr sz="2000" dirty="0">
                <a:latin typeface="Calibri"/>
                <a:cs typeface="Calibri"/>
              </a:rPr>
              <a:t>Super-high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capacity </a:t>
            </a:r>
            <a:r>
              <a:rPr sz="2000" dirty="0">
                <a:latin typeface="Calibri"/>
                <a:cs typeface="Calibri"/>
              </a:rPr>
              <a:t>High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energy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density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7451" y="4797297"/>
            <a:ext cx="280606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Pouch</a:t>
            </a:r>
            <a:endParaRPr sz="2000" dirty="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Soft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shell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(plastic/</a:t>
            </a:r>
            <a:r>
              <a:rPr lang="en-US" sz="2000" spc="-1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lu-</a:t>
            </a:r>
            <a:r>
              <a:rPr sz="2000" spc="-20" dirty="0">
                <a:latin typeface="Calibri"/>
                <a:cs typeface="Calibri"/>
              </a:rPr>
              <a:t>foil) </a:t>
            </a:r>
            <a:r>
              <a:rPr sz="2000" dirty="0">
                <a:latin typeface="Calibri"/>
                <a:cs typeface="Calibri"/>
              </a:rPr>
              <a:t>High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capacity</a:t>
            </a:r>
            <a:r>
              <a:rPr sz="2000" spc="500" dirty="0">
                <a:latin typeface="Calibri"/>
                <a:cs typeface="Calibri"/>
              </a:rPr>
              <a:t> </a:t>
            </a:r>
            <a:endParaRPr lang="en-US" sz="2000" spc="500" dirty="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Very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energy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density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4382" y="4797297"/>
            <a:ext cx="2980818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Cylindrical</a:t>
            </a:r>
            <a:endParaRPr sz="2000" dirty="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Semi-</a:t>
            </a:r>
            <a:r>
              <a:rPr sz="2000" dirty="0">
                <a:latin typeface="Calibri"/>
                <a:cs typeface="Calibri"/>
              </a:rPr>
              <a:t>hard shell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</a:t>
            </a:r>
            <a:r>
              <a:rPr lang="en-US" sz="2000" spc="-1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lu/steel) </a:t>
            </a:r>
            <a:r>
              <a:rPr sz="2000" dirty="0">
                <a:latin typeface="Calibri"/>
                <a:cs typeface="Calibri"/>
              </a:rPr>
              <a:t>Low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capacity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Very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energy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density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09740E-3065-899A-98BA-4271BA76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49" y="1857165"/>
            <a:ext cx="2837502" cy="25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55" dirty="0"/>
              <a:t> </a:t>
            </a:r>
            <a:r>
              <a:rPr dirty="0"/>
              <a:t>battery</a:t>
            </a:r>
            <a:r>
              <a:rPr spc="-45" dirty="0"/>
              <a:t> </a:t>
            </a:r>
            <a:r>
              <a:rPr dirty="0"/>
              <a:t>pack</a:t>
            </a:r>
            <a:r>
              <a:rPr spc="-35" dirty="0"/>
              <a:t> </a:t>
            </a:r>
            <a:r>
              <a:rPr spc="-10" dirty="0"/>
              <a:t>numerical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3011210"/>
            <a:ext cx="10589260" cy="2614562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Cells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series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parallel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pack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Parallel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increase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charge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capacity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(Ah)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Series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increase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(V)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ts val="2850"/>
              </a:lnSpc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voltage: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voltage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*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series</a:t>
            </a:r>
            <a:endParaRPr sz="2400" dirty="0">
              <a:latin typeface="Calibri"/>
              <a:cs typeface="Calibri"/>
            </a:endParaRPr>
          </a:p>
          <a:p>
            <a:pPr marL="241300" marR="724535" indent="-229235">
              <a:lnSpc>
                <a:spcPct val="80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Cells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about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66%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mass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entire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pack,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enclosure,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protection,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electronics,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fuses,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connectors,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2050" name="Picture 2" descr="Battery cell and battery pack equivalent circuit.">
            <a:extLst>
              <a:ext uri="{FF2B5EF4-FFF2-40B4-BE49-F238E27FC236}">
                <a16:creationId xmlns:a16="http://schemas.microsoft.com/office/drawing/2014/main" id="{08CD4DEB-22F0-985F-0906-7193DF6D9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1"/>
          <a:stretch/>
        </p:blipFill>
        <p:spPr bwMode="auto">
          <a:xfrm>
            <a:off x="8610600" y="228600"/>
            <a:ext cx="3244849" cy="207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3">
            <a:extLst>
              <a:ext uri="{FF2B5EF4-FFF2-40B4-BE49-F238E27FC236}">
                <a16:creationId xmlns:a16="http://schemas.microsoft.com/office/drawing/2014/main" id="{334DA61D-2F6D-C78E-321B-4B5A393E6088}"/>
              </a:ext>
            </a:extLst>
          </p:cNvPr>
          <p:cNvSpPr txBox="1"/>
          <p:nvPr/>
        </p:nvSpPr>
        <p:spPr>
          <a:xfrm>
            <a:off x="2539" y="6248401"/>
            <a:ext cx="1089406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dirty="0" err="1">
                <a:latin typeface="Calibri"/>
                <a:cs typeface="Calibri"/>
              </a:rPr>
              <a:t>Assadian</a:t>
            </a:r>
            <a:r>
              <a:rPr lang="en-US" sz="900" dirty="0">
                <a:latin typeface="Calibri"/>
                <a:cs typeface="Calibri"/>
              </a:rPr>
              <a:t>, Francis &amp; Mallon, Kevin &amp; Walker, Brian. (2019). New Energy Management Concepts for Hybrid and Electric Powertrains: Considering the Impact of Lithium Battery and Ultracapacitor Aging. 10.5772/intechopen.83770. 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DE1DF6-7FF4-0D0C-518B-423EB562E58B}"/>
              </a:ext>
            </a:extLst>
          </p:cNvPr>
          <p:cNvSpPr txBox="1"/>
          <p:nvPr/>
        </p:nvSpPr>
        <p:spPr>
          <a:xfrm>
            <a:off x="336551" y="1942840"/>
            <a:ext cx="10405110" cy="94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dirty="0">
                <a:latin typeface="Calibri"/>
                <a:cs typeface="Calibri"/>
              </a:rPr>
              <a:t>Each</a:t>
            </a:r>
            <a:r>
              <a:rPr lang="en-US" altLang="zh-CN" sz="2800" spc="-7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cell</a:t>
            </a:r>
            <a:r>
              <a:rPr lang="en-US" altLang="zh-CN" sz="2800" spc="-8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holds</a:t>
            </a:r>
            <a:r>
              <a:rPr lang="en-US" altLang="zh-CN" sz="2800" spc="-5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the</a:t>
            </a:r>
            <a:r>
              <a:rPr lang="en-US" altLang="zh-CN" sz="2800" spc="-65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maximum</a:t>
            </a:r>
            <a:r>
              <a:rPr lang="en-US" altLang="zh-CN" sz="2800" spc="-65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energy:</a:t>
            </a:r>
          </a:p>
          <a:p>
            <a:pPr marL="697865" lvl="1" indent="-227965">
              <a:lnSpc>
                <a:spcPts val="2850"/>
              </a:lnSpc>
              <a:spcBef>
                <a:spcPts val="425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Max charge capacity (Ah) * Nominal voltage (V) = Max Energy (</a:t>
            </a:r>
            <a:r>
              <a:rPr lang="en-US" altLang="zh-CN" sz="2400" dirty="0" err="1">
                <a:latin typeface="Calibri"/>
                <a:cs typeface="Calibri"/>
              </a:rPr>
              <a:t>Wh</a:t>
            </a:r>
            <a:r>
              <a:rPr lang="en-US" altLang="zh-CN" sz="2400" dirty="0">
                <a:latin typeface="Calibri"/>
                <a:cs typeface="Calibri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Electrical</a:t>
            </a:r>
            <a:r>
              <a:rPr spc="-30" dirty="0"/>
              <a:t> </a:t>
            </a:r>
            <a:r>
              <a:rPr dirty="0"/>
              <a:t>modeling</a:t>
            </a:r>
            <a:r>
              <a:rPr spc="-15" dirty="0"/>
              <a:t> </a:t>
            </a:r>
            <a:r>
              <a:rPr spc="-1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30477"/>
            <a:ext cx="9149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Thevenin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equivalent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Ideal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source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internal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resistance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3999382"/>
            <a:ext cx="8564245" cy="194627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85"/>
              </a:spcBef>
            </a:pPr>
            <a:r>
              <a:rPr lang="en-US" sz="2800" spc="-10" dirty="0">
                <a:latin typeface="Calibri"/>
                <a:cs typeface="Calibri"/>
              </a:rPr>
              <a:t>Results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10" dirty="0">
                <a:latin typeface="Calibri"/>
                <a:cs typeface="Calibri"/>
              </a:rPr>
              <a:t>Discharge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current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spc="-270" dirty="0">
                <a:latin typeface="Wingdings"/>
                <a:cs typeface="Wingdings"/>
              </a:rPr>
              <a:t>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Internal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drop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70" dirty="0">
                <a:latin typeface="Wingdings"/>
                <a:cs typeface="Wingdings"/>
              </a:rPr>
              <a:t>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Heat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(i</a:t>
            </a:r>
            <a:r>
              <a:rPr sz="2775" spc="-15" baseline="25525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*R</a:t>
            </a:r>
            <a:r>
              <a:rPr sz="2775" spc="-15" baseline="-21021" dirty="0">
                <a:latin typeface="Calibri"/>
                <a:cs typeface="Calibri"/>
              </a:rPr>
              <a:t>0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266065" indent="-227965">
              <a:lnSpc>
                <a:spcPts val="3180"/>
              </a:lnSpc>
              <a:spcBef>
                <a:spcPts val="675"/>
              </a:spcBef>
              <a:buFont typeface="Arial"/>
              <a:buChar char="•"/>
              <a:tabLst>
                <a:tab pos="266065" algn="l"/>
              </a:tabLst>
            </a:pPr>
            <a:r>
              <a:rPr sz="2800" dirty="0">
                <a:latin typeface="Calibri"/>
                <a:cs typeface="Calibri"/>
              </a:rPr>
              <a:t>Stop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drawing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current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320" dirty="0">
                <a:latin typeface="Wingdings"/>
                <a:cs typeface="Wingdings"/>
              </a:rPr>
              <a:t></a:t>
            </a:r>
            <a:endParaRPr sz="2800" dirty="0">
              <a:latin typeface="Wingdings"/>
              <a:cs typeface="Wingdings"/>
            </a:endParaRPr>
          </a:p>
          <a:p>
            <a:pPr marL="589915">
              <a:lnSpc>
                <a:spcPts val="3180"/>
              </a:lnSpc>
            </a:pPr>
            <a:r>
              <a:rPr sz="2800" spc="-25" dirty="0">
                <a:latin typeface="Calibri"/>
                <a:cs typeface="Calibri"/>
              </a:rPr>
              <a:t>Voltage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jumps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Circuit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5348" y="3054095"/>
            <a:ext cx="1286510" cy="559435"/>
          </a:xfrm>
          <a:custGeom>
            <a:avLst/>
            <a:gdLst/>
            <a:ahLst/>
            <a:cxnLst/>
            <a:rect l="l" t="t" r="r" b="b"/>
            <a:pathLst>
              <a:path w="1286510" h="559435">
                <a:moveTo>
                  <a:pt x="0" y="93217"/>
                </a:moveTo>
                <a:lnTo>
                  <a:pt x="7332" y="56953"/>
                </a:lnTo>
                <a:lnTo>
                  <a:pt x="27320" y="27320"/>
                </a:lnTo>
                <a:lnTo>
                  <a:pt x="56953" y="7332"/>
                </a:lnTo>
                <a:lnTo>
                  <a:pt x="93217" y="0"/>
                </a:lnTo>
                <a:lnTo>
                  <a:pt x="1193038" y="0"/>
                </a:lnTo>
                <a:lnTo>
                  <a:pt x="1229302" y="7332"/>
                </a:lnTo>
                <a:lnTo>
                  <a:pt x="1258935" y="27320"/>
                </a:lnTo>
                <a:lnTo>
                  <a:pt x="1278923" y="56953"/>
                </a:lnTo>
                <a:lnTo>
                  <a:pt x="1286255" y="93217"/>
                </a:lnTo>
                <a:lnTo>
                  <a:pt x="1286255" y="466089"/>
                </a:lnTo>
                <a:lnTo>
                  <a:pt x="1278923" y="502354"/>
                </a:lnTo>
                <a:lnTo>
                  <a:pt x="1258935" y="531987"/>
                </a:lnTo>
                <a:lnTo>
                  <a:pt x="1229302" y="551975"/>
                </a:lnTo>
                <a:lnTo>
                  <a:pt x="1193038" y="559307"/>
                </a:lnTo>
                <a:lnTo>
                  <a:pt x="93217" y="559307"/>
                </a:lnTo>
                <a:lnTo>
                  <a:pt x="56953" y="551975"/>
                </a:lnTo>
                <a:lnTo>
                  <a:pt x="27320" y="531987"/>
                </a:lnTo>
                <a:lnTo>
                  <a:pt x="7332" y="502354"/>
                </a:lnTo>
                <a:lnTo>
                  <a:pt x="0" y="466089"/>
                </a:lnTo>
                <a:lnTo>
                  <a:pt x="0" y="93217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18764" y="3080080"/>
            <a:ext cx="979805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alibri"/>
                <a:cs typeface="Calibri"/>
              </a:rPr>
              <a:t>Open</a:t>
            </a:r>
            <a:r>
              <a:rPr sz="1500" b="1" spc="-3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circuit</a:t>
            </a:r>
            <a:endParaRPr sz="15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b="1" spc="-10" dirty="0">
                <a:latin typeface="Calibri"/>
                <a:cs typeface="Calibri"/>
              </a:rPr>
              <a:t>voltage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51350" y="3321050"/>
            <a:ext cx="1235075" cy="140970"/>
          </a:xfrm>
          <a:custGeom>
            <a:avLst/>
            <a:gdLst/>
            <a:ahLst/>
            <a:cxnLst/>
            <a:rect l="l" t="t" r="r" b="b"/>
            <a:pathLst>
              <a:path w="1235075" h="140970">
                <a:moveTo>
                  <a:pt x="1161669" y="64515"/>
                </a:moveTo>
                <a:lnTo>
                  <a:pt x="1159722" y="89826"/>
                </a:lnTo>
                <a:lnTo>
                  <a:pt x="1172337" y="90804"/>
                </a:lnTo>
                <a:lnTo>
                  <a:pt x="1170432" y="116204"/>
                </a:lnTo>
                <a:lnTo>
                  <a:pt x="1157692" y="116204"/>
                </a:lnTo>
                <a:lnTo>
                  <a:pt x="1155827" y="140462"/>
                </a:lnTo>
                <a:lnTo>
                  <a:pt x="1215603" y="116204"/>
                </a:lnTo>
                <a:lnTo>
                  <a:pt x="1170432" y="116204"/>
                </a:lnTo>
                <a:lnTo>
                  <a:pt x="1157768" y="115222"/>
                </a:lnTo>
                <a:lnTo>
                  <a:pt x="1218024" y="115222"/>
                </a:lnTo>
                <a:lnTo>
                  <a:pt x="1234694" y="108458"/>
                </a:lnTo>
                <a:lnTo>
                  <a:pt x="1161669" y="64515"/>
                </a:lnTo>
                <a:close/>
              </a:path>
              <a:path w="1235075" h="140970">
                <a:moveTo>
                  <a:pt x="1159722" y="89826"/>
                </a:moveTo>
                <a:lnTo>
                  <a:pt x="1157768" y="115222"/>
                </a:lnTo>
                <a:lnTo>
                  <a:pt x="1170432" y="116204"/>
                </a:lnTo>
                <a:lnTo>
                  <a:pt x="1172337" y="90804"/>
                </a:lnTo>
                <a:lnTo>
                  <a:pt x="1159722" y="89826"/>
                </a:lnTo>
                <a:close/>
              </a:path>
              <a:path w="1235075" h="140970">
                <a:moveTo>
                  <a:pt x="2032" y="0"/>
                </a:moveTo>
                <a:lnTo>
                  <a:pt x="0" y="25400"/>
                </a:lnTo>
                <a:lnTo>
                  <a:pt x="1157768" y="115222"/>
                </a:lnTo>
                <a:lnTo>
                  <a:pt x="1159722" y="89826"/>
                </a:lnTo>
                <a:lnTo>
                  <a:pt x="2032" y="0"/>
                </a:lnTo>
                <a:close/>
              </a:path>
            </a:pathLst>
          </a:custGeom>
          <a:solidFill>
            <a:srgbClr val="CD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1169" y="2153824"/>
            <a:ext cx="3577542" cy="219858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Electrical</a:t>
            </a:r>
            <a:r>
              <a:rPr spc="-30" dirty="0"/>
              <a:t> </a:t>
            </a:r>
            <a:r>
              <a:rPr dirty="0"/>
              <a:t>modeling</a:t>
            </a:r>
            <a:r>
              <a:rPr spc="-30" dirty="0"/>
              <a:t> </a:t>
            </a:r>
            <a:r>
              <a:rPr spc="-10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3445" y="1171693"/>
            <a:ext cx="10405110" cy="179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Never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module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pack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resistance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directly!</a:t>
            </a:r>
            <a:endParaRPr lang="en-US" sz="2400" spc="-10" dirty="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A starter battery (12V) may be discharged at 50A for a second or longer. </a:t>
            </a: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A traction battery pack (400-800V) may be discharged at an extremely high current.</a:t>
            </a: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Special measuring instruments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used.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87C00F-9602-E2B1-E0A9-6EF23C09D550}"/>
              </a:ext>
            </a:extLst>
          </p:cNvPr>
          <p:cNvGrpSpPr/>
          <p:nvPr/>
        </p:nvGrpSpPr>
        <p:grpSpPr>
          <a:xfrm>
            <a:off x="3810000" y="3161648"/>
            <a:ext cx="3998468" cy="3177143"/>
            <a:chOff x="3810000" y="3161648"/>
            <a:chExt cx="3998468" cy="3177143"/>
          </a:xfrm>
        </p:grpSpPr>
        <p:grpSp>
          <p:nvGrpSpPr>
            <p:cNvPr id="4" name="object 4"/>
            <p:cNvGrpSpPr/>
            <p:nvPr/>
          </p:nvGrpSpPr>
          <p:grpSpPr>
            <a:xfrm>
              <a:off x="3810000" y="3397471"/>
              <a:ext cx="3392170" cy="2941320"/>
              <a:chOff x="3773804" y="2888090"/>
              <a:chExt cx="3392170" cy="2941320"/>
            </a:xfrm>
          </p:grpSpPr>
          <p:pic>
            <p:nvPicPr>
              <p:cNvPr id="5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73804" y="3807529"/>
                <a:ext cx="1929209" cy="2021605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22775" y="4021836"/>
                <a:ext cx="1525524" cy="1464563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41950" y="3697478"/>
                <a:ext cx="117221" cy="179451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81409" y="3674491"/>
                <a:ext cx="204158" cy="28849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55007" y="3704590"/>
                <a:ext cx="128015" cy="174117"/>
              </a:xfrm>
              <a:prstGeom prst="rect">
                <a:avLst/>
              </a:prstGeom>
            </p:spPr>
          </p:pic>
          <p:pic>
            <p:nvPicPr>
              <p:cNvPr id="10" name="object 10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89641" y="3680587"/>
                <a:ext cx="219925" cy="282430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73951" y="2888090"/>
                <a:ext cx="691766" cy="1336368"/>
              </a:xfrm>
              <a:prstGeom prst="rect">
                <a:avLst/>
              </a:prstGeom>
            </p:spPr>
          </p:pic>
          <p:sp>
            <p:nvSpPr>
              <p:cNvPr id="12" name="object 12"/>
              <p:cNvSpPr/>
              <p:nvPr/>
            </p:nvSpPr>
            <p:spPr>
              <a:xfrm>
                <a:off x="4368545" y="3472434"/>
                <a:ext cx="2113915" cy="734695"/>
              </a:xfrm>
              <a:custGeom>
                <a:avLst/>
                <a:gdLst/>
                <a:ahLst/>
                <a:cxnLst/>
                <a:rect l="l" t="t" r="r" b="b"/>
                <a:pathLst>
                  <a:path w="2113915" h="734695">
                    <a:moveTo>
                      <a:pt x="2080640" y="612013"/>
                    </a:moveTo>
                    <a:lnTo>
                      <a:pt x="2066444" y="608570"/>
                    </a:lnTo>
                    <a:lnTo>
                      <a:pt x="2083085" y="611235"/>
                    </a:lnTo>
                    <a:lnTo>
                      <a:pt x="2103965" y="616352"/>
                    </a:lnTo>
                    <a:lnTo>
                      <a:pt x="2102484" y="620267"/>
                    </a:lnTo>
                    <a:lnTo>
                      <a:pt x="2091971" y="618009"/>
                    </a:lnTo>
                    <a:lnTo>
                      <a:pt x="2075529" y="611060"/>
                    </a:lnTo>
                    <a:lnTo>
                      <a:pt x="2052657" y="601158"/>
                    </a:lnTo>
                    <a:lnTo>
                      <a:pt x="2022855" y="590041"/>
                    </a:lnTo>
                    <a:lnTo>
                      <a:pt x="2006979" y="573873"/>
                    </a:lnTo>
                    <a:lnTo>
                      <a:pt x="2009663" y="576611"/>
                    </a:lnTo>
                    <a:lnTo>
                      <a:pt x="2013229" y="582255"/>
                    </a:lnTo>
                    <a:lnTo>
                      <a:pt x="1999995" y="574801"/>
                    </a:lnTo>
                    <a:lnTo>
                      <a:pt x="1993042" y="569481"/>
                    </a:lnTo>
                    <a:lnTo>
                      <a:pt x="1986470" y="563673"/>
                    </a:lnTo>
                    <a:lnTo>
                      <a:pt x="1979993" y="557746"/>
                    </a:lnTo>
                    <a:lnTo>
                      <a:pt x="1973326" y="552068"/>
                    </a:lnTo>
                    <a:lnTo>
                      <a:pt x="1964646" y="545788"/>
                    </a:lnTo>
                    <a:lnTo>
                      <a:pt x="1961515" y="544306"/>
                    </a:lnTo>
                    <a:lnTo>
                      <a:pt x="1958574" y="541942"/>
                    </a:lnTo>
                    <a:lnTo>
                      <a:pt x="1950465" y="533018"/>
                    </a:lnTo>
                    <a:lnTo>
                      <a:pt x="1929975" y="509891"/>
                    </a:lnTo>
                    <a:lnTo>
                      <a:pt x="1928749" y="508015"/>
                    </a:lnTo>
                    <a:lnTo>
                      <a:pt x="1931713" y="510069"/>
                    </a:lnTo>
                    <a:lnTo>
                      <a:pt x="1923795" y="498728"/>
                    </a:lnTo>
                    <a:lnTo>
                      <a:pt x="1895363" y="462438"/>
                    </a:lnTo>
                    <a:lnTo>
                      <a:pt x="1866645" y="426338"/>
                    </a:lnTo>
                    <a:lnTo>
                      <a:pt x="1839886" y="395087"/>
                    </a:lnTo>
                    <a:lnTo>
                      <a:pt x="1832022" y="386699"/>
                    </a:lnTo>
                    <a:lnTo>
                      <a:pt x="1824325" y="378192"/>
                    </a:lnTo>
                    <a:lnTo>
                      <a:pt x="1817115" y="369315"/>
                    </a:lnTo>
                    <a:lnTo>
                      <a:pt x="1801477" y="348575"/>
                    </a:lnTo>
                    <a:lnTo>
                      <a:pt x="1789922" y="334835"/>
                    </a:lnTo>
                    <a:lnTo>
                      <a:pt x="1772914" y="317380"/>
                    </a:lnTo>
                    <a:lnTo>
                      <a:pt x="1740915" y="285495"/>
                    </a:lnTo>
                    <a:lnTo>
                      <a:pt x="1735201" y="279780"/>
                    </a:lnTo>
                    <a:lnTo>
                      <a:pt x="1728089" y="275589"/>
                    </a:lnTo>
                    <a:lnTo>
                      <a:pt x="1721865" y="270255"/>
                    </a:lnTo>
                    <a:lnTo>
                      <a:pt x="1713329" y="262637"/>
                    </a:lnTo>
                    <a:lnTo>
                      <a:pt x="1704911" y="254841"/>
                    </a:lnTo>
                    <a:lnTo>
                      <a:pt x="1696398" y="247163"/>
                    </a:lnTo>
                    <a:lnTo>
                      <a:pt x="1687576" y="239902"/>
                    </a:lnTo>
                    <a:lnTo>
                      <a:pt x="1675318" y="231134"/>
                    </a:lnTo>
                    <a:lnTo>
                      <a:pt x="1662668" y="222900"/>
                    </a:lnTo>
                    <a:lnTo>
                      <a:pt x="1650089" y="214596"/>
                    </a:lnTo>
                    <a:lnTo>
                      <a:pt x="1638045" y="205612"/>
                    </a:lnTo>
                    <a:lnTo>
                      <a:pt x="1631823" y="200405"/>
                    </a:lnTo>
                    <a:lnTo>
                      <a:pt x="1629282" y="191388"/>
                    </a:lnTo>
                    <a:lnTo>
                      <a:pt x="1622805" y="186562"/>
                    </a:lnTo>
                    <a:lnTo>
                      <a:pt x="1604220" y="173519"/>
                    </a:lnTo>
                    <a:lnTo>
                      <a:pt x="1585087" y="161274"/>
                    </a:lnTo>
                    <a:lnTo>
                      <a:pt x="1565763" y="149290"/>
                    </a:lnTo>
                    <a:lnTo>
                      <a:pt x="1546605" y="137032"/>
                    </a:lnTo>
                    <a:lnTo>
                      <a:pt x="1533175" y="127877"/>
                    </a:lnTo>
                    <a:lnTo>
                      <a:pt x="1524222" y="121507"/>
                    </a:lnTo>
                    <a:lnTo>
                      <a:pt x="1515030" y="115280"/>
                    </a:lnTo>
                    <a:lnTo>
                      <a:pt x="1500886" y="106552"/>
                    </a:lnTo>
                    <a:lnTo>
                      <a:pt x="1485683" y="95688"/>
                    </a:lnTo>
                    <a:lnTo>
                      <a:pt x="1470136" y="83740"/>
                    </a:lnTo>
                    <a:lnTo>
                      <a:pt x="1445039" y="69101"/>
                    </a:lnTo>
                    <a:lnTo>
                      <a:pt x="1401190" y="50164"/>
                    </a:lnTo>
                    <a:lnTo>
                      <a:pt x="1385248" y="45469"/>
                    </a:lnTo>
                    <a:lnTo>
                      <a:pt x="1365091" y="41084"/>
                    </a:lnTo>
                    <a:lnTo>
                      <a:pt x="1345076" y="37270"/>
                    </a:lnTo>
                    <a:lnTo>
                      <a:pt x="1329563" y="34289"/>
                    </a:lnTo>
                    <a:lnTo>
                      <a:pt x="1313688" y="30987"/>
                    </a:lnTo>
                    <a:lnTo>
                      <a:pt x="1314323" y="31368"/>
                    </a:lnTo>
                    <a:lnTo>
                      <a:pt x="1306702" y="30479"/>
                    </a:lnTo>
                    <a:lnTo>
                      <a:pt x="1280032" y="27461"/>
                    </a:lnTo>
                    <a:lnTo>
                      <a:pt x="1253362" y="24622"/>
                    </a:lnTo>
                    <a:lnTo>
                      <a:pt x="1226692" y="21853"/>
                    </a:lnTo>
                    <a:lnTo>
                      <a:pt x="1200023" y="19050"/>
                    </a:lnTo>
                    <a:lnTo>
                      <a:pt x="1139063" y="7619"/>
                    </a:lnTo>
                    <a:lnTo>
                      <a:pt x="1080341" y="3000"/>
                    </a:lnTo>
                    <a:lnTo>
                      <a:pt x="1024763" y="0"/>
                    </a:lnTo>
                    <a:lnTo>
                      <a:pt x="396239" y="3810"/>
                    </a:lnTo>
                    <a:lnTo>
                      <a:pt x="352881" y="3958"/>
                    </a:lnTo>
                    <a:lnTo>
                      <a:pt x="335209" y="3513"/>
                    </a:lnTo>
                    <a:lnTo>
                      <a:pt x="332565" y="3047"/>
                    </a:lnTo>
                    <a:lnTo>
                      <a:pt x="334292" y="3132"/>
                    </a:lnTo>
                    <a:lnTo>
                      <a:pt x="329732" y="4339"/>
                    </a:lnTo>
                    <a:lnTo>
                      <a:pt x="308228" y="7238"/>
                    </a:lnTo>
                    <a:lnTo>
                      <a:pt x="297150" y="9763"/>
                    </a:lnTo>
                    <a:lnTo>
                      <a:pt x="287512" y="13430"/>
                    </a:lnTo>
                    <a:lnTo>
                      <a:pt x="277850" y="16954"/>
                    </a:lnTo>
                    <a:lnTo>
                      <a:pt x="266700" y="19050"/>
                    </a:lnTo>
                    <a:lnTo>
                      <a:pt x="256240" y="22913"/>
                    </a:lnTo>
                    <a:lnTo>
                      <a:pt x="219837" y="35940"/>
                    </a:lnTo>
                    <a:lnTo>
                      <a:pt x="214375" y="36067"/>
                    </a:lnTo>
                    <a:lnTo>
                      <a:pt x="209550" y="38100"/>
                    </a:lnTo>
                    <a:lnTo>
                      <a:pt x="205358" y="39877"/>
                    </a:lnTo>
                    <a:lnTo>
                      <a:pt x="202183" y="43561"/>
                    </a:lnTo>
                    <a:lnTo>
                      <a:pt x="198119" y="45719"/>
                    </a:lnTo>
                    <a:lnTo>
                      <a:pt x="163901" y="63025"/>
                    </a:lnTo>
                    <a:lnTo>
                      <a:pt x="121919" y="80010"/>
                    </a:lnTo>
                    <a:lnTo>
                      <a:pt x="118109" y="83692"/>
                    </a:lnTo>
                    <a:lnTo>
                      <a:pt x="114045" y="87375"/>
                    </a:lnTo>
                    <a:lnTo>
                      <a:pt x="110489" y="91312"/>
                    </a:lnTo>
                    <a:lnTo>
                      <a:pt x="103530" y="99617"/>
                    </a:lnTo>
                    <a:lnTo>
                      <a:pt x="96059" y="108791"/>
                    </a:lnTo>
                    <a:lnTo>
                      <a:pt x="88183" y="117798"/>
                    </a:lnTo>
                    <a:lnTo>
                      <a:pt x="80009" y="125602"/>
                    </a:lnTo>
                    <a:lnTo>
                      <a:pt x="76453" y="128524"/>
                    </a:lnTo>
                    <a:lnTo>
                      <a:pt x="72389" y="130682"/>
                    </a:lnTo>
                    <a:lnTo>
                      <a:pt x="68579" y="133223"/>
                    </a:lnTo>
                    <a:lnTo>
                      <a:pt x="58941" y="147867"/>
                    </a:lnTo>
                    <a:lnTo>
                      <a:pt x="61674" y="143509"/>
                    </a:lnTo>
                    <a:lnTo>
                      <a:pt x="63097" y="139723"/>
                    </a:lnTo>
                    <a:lnTo>
                      <a:pt x="49529" y="156082"/>
                    </a:lnTo>
                    <a:lnTo>
                      <a:pt x="45505" y="161637"/>
                    </a:lnTo>
                    <a:lnTo>
                      <a:pt x="41719" y="167370"/>
                    </a:lnTo>
                    <a:lnTo>
                      <a:pt x="38028" y="173174"/>
                    </a:lnTo>
                    <a:lnTo>
                      <a:pt x="34289" y="178942"/>
                    </a:lnTo>
                    <a:lnTo>
                      <a:pt x="31750" y="182752"/>
                    </a:lnTo>
                    <a:lnTo>
                      <a:pt x="29844" y="187070"/>
                    </a:lnTo>
                    <a:lnTo>
                      <a:pt x="26669" y="190372"/>
                    </a:lnTo>
                    <a:lnTo>
                      <a:pt x="15239" y="201802"/>
                    </a:lnTo>
                    <a:lnTo>
                      <a:pt x="13969" y="205612"/>
                    </a:lnTo>
                    <a:lnTo>
                      <a:pt x="12953" y="209549"/>
                    </a:lnTo>
                    <a:lnTo>
                      <a:pt x="11429" y="213232"/>
                    </a:lnTo>
                    <a:lnTo>
                      <a:pt x="0" y="236092"/>
                    </a:lnTo>
                  </a:path>
                  <a:path w="2113915" h="734695">
                    <a:moveTo>
                      <a:pt x="1181100" y="243839"/>
                    </a:moveTo>
                    <a:lnTo>
                      <a:pt x="1187731" y="238089"/>
                    </a:lnTo>
                    <a:lnTo>
                      <a:pt x="1194339" y="232314"/>
                    </a:lnTo>
                    <a:lnTo>
                      <a:pt x="1200995" y="226587"/>
                    </a:lnTo>
                    <a:lnTo>
                      <a:pt x="1207769" y="220979"/>
                    </a:lnTo>
                    <a:lnTo>
                      <a:pt x="1211326" y="218185"/>
                    </a:lnTo>
                    <a:lnTo>
                      <a:pt x="1215643" y="216280"/>
                    </a:lnTo>
                    <a:lnTo>
                      <a:pt x="1219200" y="213359"/>
                    </a:lnTo>
                    <a:lnTo>
                      <a:pt x="1225938" y="207771"/>
                    </a:lnTo>
                    <a:lnTo>
                      <a:pt x="1232534" y="201993"/>
                    </a:lnTo>
                    <a:lnTo>
                      <a:pt x="1239131" y="196214"/>
                    </a:lnTo>
                    <a:lnTo>
                      <a:pt x="1272413" y="175386"/>
                    </a:lnTo>
                    <a:lnTo>
                      <a:pt x="1281029" y="170152"/>
                    </a:lnTo>
                    <a:lnTo>
                      <a:pt x="1290288" y="164083"/>
                    </a:lnTo>
                    <a:lnTo>
                      <a:pt x="1301023" y="159063"/>
                    </a:lnTo>
                    <a:lnTo>
                      <a:pt x="1314068" y="156971"/>
                    </a:lnTo>
                    <a:lnTo>
                      <a:pt x="1330676" y="158299"/>
                    </a:lnTo>
                    <a:lnTo>
                      <a:pt x="1369986" y="167955"/>
                    </a:lnTo>
                    <a:lnTo>
                      <a:pt x="1405219" y="186588"/>
                    </a:lnTo>
                    <a:lnTo>
                      <a:pt x="1436421" y="214199"/>
                    </a:lnTo>
                    <a:lnTo>
                      <a:pt x="1454912" y="235203"/>
                    </a:lnTo>
                    <a:lnTo>
                      <a:pt x="1458976" y="240029"/>
                    </a:lnTo>
                    <a:lnTo>
                      <a:pt x="1462531" y="244093"/>
                    </a:lnTo>
                    <a:lnTo>
                      <a:pt x="1466977" y="247268"/>
                    </a:lnTo>
                    <a:lnTo>
                      <a:pt x="1470405" y="251459"/>
                    </a:lnTo>
                    <a:lnTo>
                      <a:pt x="1496921" y="292808"/>
                    </a:lnTo>
                    <a:lnTo>
                      <a:pt x="1500409" y="302053"/>
                    </a:lnTo>
                    <a:lnTo>
                      <a:pt x="1505088" y="311656"/>
                    </a:lnTo>
                    <a:lnTo>
                      <a:pt x="1512315" y="323722"/>
                    </a:lnTo>
                    <a:lnTo>
                      <a:pt x="1515237" y="328294"/>
                    </a:lnTo>
                    <a:lnTo>
                      <a:pt x="1520698" y="330707"/>
                    </a:lnTo>
                    <a:lnTo>
                      <a:pt x="1523745" y="335152"/>
                    </a:lnTo>
                    <a:lnTo>
                      <a:pt x="1526907" y="340689"/>
                    </a:lnTo>
                    <a:lnTo>
                      <a:pt x="1529603" y="346487"/>
                    </a:lnTo>
                    <a:lnTo>
                      <a:pt x="1532229" y="352333"/>
                    </a:lnTo>
                    <a:lnTo>
                      <a:pt x="1535176" y="358013"/>
                    </a:lnTo>
                    <a:lnTo>
                      <a:pt x="1538771" y="363815"/>
                    </a:lnTo>
                    <a:lnTo>
                      <a:pt x="1542605" y="369474"/>
                    </a:lnTo>
                    <a:lnTo>
                      <a:pt x="1546534" y="375086"/>
                    </a:lnTo>
                    <a:lnTo>
                      <a:pt x="1550415" y="380745"/>
                    </a:lnTo>
                    <a:lnTo>
                      <a:pt x="1552955" y="384555"/>
                    </a:lnTo>
                    <a:lnTo>
                      <a:pt x="1555241" y="388492"/>
                    </a:lnTo>
                    <a:lnTo>
                      <a:pt x="1558036" y="392175"/>
                    </a:lnTo>
                    <a:lnTo>
                      <a:pt x="1563856" y="399706"/>
                    </a:lnTo>
                    <a:lnTo>
                      <a:pt x="1569735" y="407177"/>
                    </a:lnTo>
                    <a:lnTo>
                      <a:pt x="1575448" y="414768"/>
                    </a:lnTo>
                    <a:lnTo>
                      <a:pt x="1580768" y="422655"/>
                    </a:lnTo>
                    <a:lnTo>
                      <a:pt x="1592026" y="442966"/>
                    </a:lnTo>
                    <a:lnTo>
                      <a:pt x="1594437" y="450453"/>
                    </a:lnTo>
                    <a:lnTo>
                      <a:pt x="1596681" y="453534"/>
                    </a:lnTo>
                    <a:lnTo>
                      <a:pt x="1607439" y="460628"/>
                    </a:lnTo>
                    <a:lnTo>
                      <a:pt x="1613064" y="473797"/>
                    </a:lnTo>
                    <a:lnTo>
                      <a:pt x="1618249" y="485775"/>
                    </a:lnTo>
                    <a:lnTo>
                      <a:pt x="1623744" y="497562"/>
                    </a:lnTo>
                    <a:lnTo>
                      <a:pt x="1630299" y="510158"/>
                    </a:lnTo>
                    <a:lnTo>
                      <a:pt x="1632584" y="514095"/>
                    </a:lnTo>
                    <a:lnTo>
                      <a:pt x="1635505" y="517651"/>
                    </a:lnTo>
                    <a:lnTo>
                      <a:pt x="1637918" y="521588"/>
                    </a:lnTo>
                    <a:lnTo>
                      <a:pt x="1645152" y="533951"/>
                    </a:lnTo>
                    <a:lnTo>
                      <a:pt x="1648063" y="539146"/>
                    </a:lnTo>
                    <a:lnTo>
                      <a:pt x="1651617" y="542198"/>
                    </a:lnTo>
                    <a:lnTo>
                      <a:pt x="1660778" y="548132"/>
                    </a:lnTo>
                    <a:lnTo>
                      <a:pt x="1665023" y="558032"/>
                    </a:lnTo>
                    <a:lnTo>
                      <a:pt x="1668922" y="568182"/>
                    </a:lnTo>
                    <a:lnTo>
                      <a:pt x="1673512" y="577832"/>
                    </a:lnTo>
                    <a:lnTo>
                      <a:pt x="1679828" y="586232"/>
                    </a:lnTo>
                    <a:lnTo>
                      <a:pt x="1694902" y="601388"/>
                    </a:lnTo>
                    <a:lnTo>
                      <a:pt x="1692211" y="598614"/>
                    </a:lnTo>
                    <a:lnTo>
                      <a:pt x="1689044" y="594411"/>
                    </a:lnTo>
                    <a:lnTo>
                      <a:pt x="1702689" y="605282"/>
                    </a:lnTo>
                    <a:lnTo>
                      <a:pt x="1708150" y="609853"/>
                    </a:lnTo>
                    <a:lnTo>
                      <a:pt x="1712214" y="615949"/>
                    </a:lnTo>
                    <a:lnTo>
                      <a:pt x="1717928" y="620394"/>
                    </a:lnTo>
                    <a:lnTo>
                      <a:pt x="1723445" y="624437"/>
                    </a:lnTo>
                    <a:lnTo>
                      <a:pt x="1729200" y="628157"/>
                    </a:lnTo>
                    <a:lnTo>
                      <a:pt x="1735002" y="631807"/>
                    </a:lnTo>
                    <a:lnTo>
                      <a:pt x="1740662" y="635634"/>
                    </a:lnTo>
                    <a:lnTo>
                      <a:pt x="1747265" y="640460"/>
                    </a:lnTo>
                    <a:lnTo>
                      <a:pt x="1752980" y="646302"/>
                    </a:lnTo>
                    <a:lnTo>
                      <a:pt x="1759712" y="650874"/>
                    </a:lnTo>
                    <a:lnTo>
                      <a:pt x="1768754" y="656375"/>
                    </a:lnTo>
                    <a:lnTo>
                      <a:pt x="1773570" y="658209"/>
                    </a:lnTo>
                    <a:lnTo>
                      <a:pt x="1778125" y="659233"/>
                    </a:lnTo>
                    <a:lnTo>
                      <a:pt x="1786381" y="662304"/>
                    </a:lnTo>
                    <a:lnTo>
                      <a:pt x="1792079" y="665144"/>
                    </a:lnTo>
                    <a:lnTo>
                      <a:pt x="1797669" y="668258"/>
                    </a:lnTo>
                    <a:lnTo>
                      <a:pt x="1803330" y="671252"/>
                    </a:lnTo>
                    <a:lnTo>
                      <a:pt x="1809241" y="673734"/>
                    </a:lnTo>
                    <a:lnTo>
                      <a:pt x="1826976" y="678557"/>
                    </a:lnTo>
                    <a:lnTo>
                      <a:pt x="1843198" y="681259"/>
                    </a:lnTo>
                    <a:lnTo>
                      <a:pt x="1859587" y="683057"/>
                    </a:lnTo>
                    <a:lnTo>
                      <a:pt x="1877821" y="685164"/>
                    </a:lnTo>
                    <a:lnTo>
                      <a:pt x="1885441" y="686180"/>
                    </a:lnTo>
                    <a:lnTo>
                      <a:pt x="1892934" y="687704"/>
                    </a:lnTo>
                    <a:lnTo>
                      <a:pt x="1900554" y="688847"/>
                    </a:lnTo>
                    <a:lnTo>
                      <a:pt x="1907222" y="689854"/>
                    </a:lnTo>
                    <a:lnTo>
                      <a:pt x="1913889" y="690800"/>
                    </a:lnTo>
                    <a:lnTo>
                      <a:pt x="1920557" y="691723"/>
                    </a:lnTo>
                    <a:lnTo>
                      <a:pt x="1927225" y="692657"/>
                    </a:lnTo>
                    <a:lnTo>
                      <a:pt x="1942292" y="700254"/>
                    </a:lnTo>
                    <a:lnTo>
                      <a:pt x="1940226" y="698373"/>
                    </a:lnTo>
                    <a:lnTo>
                      <a:pt x="1944995" y="697444"/>
                    </a:lnTo>
                    <a:lnTo>
                      <a:pt x="1980564" y="707897"/>
                    </a:lnTo>
                    <a:lnTo>
                      <a:pt x="1988184" y="710438"/>
                    </a:lnTo>
                    <a:lnTo>
                      <a:pt x="1995551" y="713993"/>
                    </a:lnTo>
                    <a:lnTo>
                      <a:pt x="2003425" y="715517"/>
                    </a:lnTo>
                    <a:lnTo>
                      <a:pt x="2018823" y="718619"/>
                    </a:lnTo>
                    <a:lnTo>
                      <a:pt x="2024602" y="719661"/>
                    </a:lnTo>
                    <a:lnTo>
                      <a:pt x="2032142" y="720536"/>
                    </a:lnTo>
                    <a:lnTo>
                      <a:pt x="2052827" y="723138"/>
                    </a:lnTo>
                    <a:lnTo>
                      <a:pt x="2098548" y="730757"/>
                    </a:lnTo>
                    <a:lnTo>
                      <a:pt x="2109073" y="734234"/>
                    </a:lnTo>
                    <a:lnTo>
                      <a:pt x="2109924" y="734562"/>
                    </a:lnTo>
                    <a:lnTo>
                      <a:pt x="2113788" y="734567"/>
                    </a:lnTo>
                  </a:path>
                </a:pathLst>
              </a:custGeom>
              <a:ln w="317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6793357" y="3523598"/>
              <a:ext cx="187325" cy="31115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850" b="1" spc="15" dirty="0">
                  <a:latin typeface="Calibri"/>
                  <a:cs typeface="Calibri"/>
                </a:rPr>
                <a:t>Ω</a:t>
              </a:r>
              <a:endParaRPr sz="1850">
                <a:latin typeface="Calibri"/>
                <a:cs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960618" y="3161648"/>
              <a:ext cx="1847850" cy="1655445"/>
            </a:xfrm>
            <a:custGeom>
              <a:avLst/>
              <a:gdLst/>
              <a:ahLst/>
              <a:cxnLst/>
              <a:rect l="l" t="t" r="r" b="b"/>
              <a:pathLst>
                <a:path w="1847850" h="1655445">
                  <a:moveTo>
                    <a:pt x="1632203" y="0"/>
                  </a:moveTo>
                  <a:lnTo>
                    <a:pt x="923671" y="610362"/>
                  </a:lnTo>
                  <a:lnTo>
                    <a:pt x="215137" y="0"/>
                  </a:lnTo>
                  <a:lnTo>
                    <a:pt x="0" y="249809"/>
                  </a:lnTo>
                  <a:lnTo>
                    <a:pt x="671195" y="827786"/>
                  </a:lnTo>
                  <a:lnTo>
                    <a:pt x="0" y="1405763"/>
                  </a:lnTo>
                  <a:lnTo>
                    <a:pt x="215137" y="1655445"/>
                  </a:lnTo>
                  <a:lnTo>
                    <a:pt x="923671" y="1045210"/>
                  </a:lnTo>
                  <a:lnTo>
                    <a:pt x="1632203" y="1655445"/>
                  </a:lnTo>
                  <a:lnTo>
                    <a:pt x="1847342" y="1405763"/>
                  </a:lnTo>
                  <a:lnTo>
                    <a:pt x="1176147" y="827786"/>
                  </a:lnTo>
                  <a:lnTo>
                    <a:pt x="1847342" y="249809"/>
                  </a:lnTo>
                  <a:lnTo>
                    <a:pt x="163220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60" dirty="0"/>
              <a:t> </a:t>
            </a:r>
            <a:r>
              <a:rPr dirty="0"/>
              <a:t>Circuit</a:t>
            </a:r>
            <a:r>
              <a:rPr spc="-40" dirty="0"/>
              <a:t> </a:t>
            </a:r>
            <a:r>
              <a:rPr spc="-30" dirty="0"/>
              <a:t>Voltage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523"/>
            <a:ext cx="376555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OCV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chemistry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552776"/>
            <a:ext cx="2851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635635" algn="l"/>
              </a:tabLst>
            </a:pP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	vs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temperature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941" y="2757677"/>
            <a:ext cx="3825240" cy="644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2095"/>
              </a:lnSpc>
              <a:spcBef>
                <a:spcPts val="120"/>
              </a:spcBef>
            </a:pPr>
            <a:r>
              <a:rPr sz="1850" spc="10" dirty="0"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  <a:p>
            <a:pPr marL="300990" indent="-227965">
              <a:lnSpc>
                <a:spcPts val="2755"/>
              </a:lnSpc>
              <a:buFont typeface="Arial"/>
              <a:buChar char="•"/>
              <a:tabLst>
                <a:tab pos="300990" algn="l"/>
              </a:tabLst>
            </a:pPr>
            <a:r>
              <a:rPr sz="2400" dirty="0">
                <a:latin typeface="Calibri"/>
                <a:cs typeface="Calibri"/>
              </a:rPr>
              <a:t>R</a:t>
            </a:r>
            <a:r>
              <a:rPr sz="2400" baseline="-20833" dirty="0">
                <a:latin typeface="Calibri"/>
                <a:cs typeface="Calibri"/>
              </a:rPr>
              <a:t>0</a:t>
            </a:r>
            <a:r>
              <a:rPr sz="2400" spc="-37" baseline="-208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sometimes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30" baseline="-20833" dirty="0">
                <a:latin typeface="Calibri"/>
                <a:cs typeface="Calibri"/>
              </a:rPr>
              <a:t>int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2587" y="3959905"/>
            <a:ext cx="2977105" cy="18299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36286" y="925637"/>
            <a:ext cx="4156710" cy="4636770"/>
            <a:chOff x="7536286" y="925637"/>
            <a:chExt cx="4156710" cy="4636770"/>
          </a:xfrm>
        </p:grpSpPr>
        <p:sp>
          <p:nvSpPr>
            <p:cNvPr id="8" name="object 8"/>
            <p:cNvSpPr/>
            <p:nvPr/>
          </p:nvSpPr>
          <p:spPr>
            <a:xfrm>
              <a:off x="7677210" y="1118745"/>
              <a:ext cx="2388235" cy="4439920"/>
            </a:xfrm>
            <a:custGeom>
              <a:avLst/>
              <a:gdLst/>
              <a:ahLst/>
              <a:cxnLst/>
              <a:rect l="l" t="t" r="r" b="b"/>
              <a:pathLst>
                <a:path w="2388234" h="4439920">
                  <a:moveTo>
                    <a:pt x="0" y="4439623"/>
                  </a:moveTo>
                  <a:lnTo>
                    <a:pt x="0" y="0"/>
                  </a:lnTo>
                </a:path>
                <a:path w="2388234" h="4439920">
                  <a:moveTo>
                    <a:pt x="795878" y="4439623"/>
                  </a:moveTo>
                  <a:lnTo>
                    <a:pt x="795877" y="0"/>
                  </a:lnTo>
                </a:path>
                <a:path w="2388234" h="4439920">
                  <a:moveTo>
                    <a:pt x="1591755" y="4439623"/>
                  </a:moveTo>
                  <a:lnTo>
                    <a:pt x="1591755" y="0"/>
                  </a:lnTo>
                </a:path>
                <a:path w="2388234" h="4439920">
                  <a:moveTo>
                    <a:pt x="2387633" y="4439623"/>
                  </a:moveTo>
                  <a:lnTo>
                    <a:pt x="2387632" y="0"/>
                  </a:lnTo>
                </a:path>
              </a:pathLst>
            </a:custGeom>
            <a:ln w="7251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60720" y="3273254"/>
              <a:ext cx="0" cy="2285365"/>
            </a:xfrm>
            <a:custGeom>
              <a:avLst/>
              <a:gdLst/>
              <a:ahLst/>
              <a:cxnLst/>
              <a:rect l="l" t="t" r="r" b="b"/>
              <a:pathLst>
                <a:path h="2285365">
                  <a:moveTo>
                    <a:pt x="0" y="0"/>
                  </a:moveTo>
                  <a:lnTo>
                    <a:pt x="0" y="2285114"/>
                  </a:lnTo>
                </a:path>
              </a:pathLst>
            </a:custGeom>
            <a:ln w="724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77210" y="1118745"/>
              <a:ext cx="3979545" cy="4439920"/>
            </a:xfrm>
            <a:custGeom>
              <a:avLst/>
              <a:gdLst/>
              <a:ahLst/>
              <a:cxnLst/>
              <a:rect l="l" t="t" r="r" b="b"/>
              <a:pathLst>
                <a:path w="3979545" h="4439920">
                  <a:moveTo>
                    <a:pt x="3979388" y="4439623"/>
                  </a:moveTo>
                  <a:lnTo>
                    <a:pt x="3979387" y="0"/>
                  </a:lnTo>
                </a:path>
                <a:path w="3979545" h="4439920">
                  <a:moveTo>
                    <a:pt x="3979388" y="4439623"/>
                  </a:moveTo>
                  <a:lnTo>
                    <a:pt x="0" y="4439623"/>
                  </a:lnTo>
                </a:path>
                <a:path w="3979545" h="4439920">
                  <a:moveTo>
                    <a:pt x="3979388" y="3699691"/>
                  </a:moveTo>
                  <a:lnTo>
                    <a:pt x="0" y="3699691"/>
                  </a:lnTo>
                </a:path>
                <a:path w="3979545" h="4439920">
                  <a:moveTo>
                    <a:pt x="3979388" y="2959729"/>
                  </a:moveTo>
                  <a:lnTo>
                    <a:pt x="0" y="2959729"/>
                  </a:lnTo>
                </a:path>
                <a:path w="3979545" h="4439920">
                  <a:moveTo>
                    <a:pt x="3979388" y="2219797"/>
                  </a:moveTo>
                  <a:lnTo>
                    <a:pt x="0" y="2219797"/>
                  </a:lnTo>
                </a:path>
              </a:pathLst>
            </a:custGeom>
            <a:ln w="7251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77210" y="2598610"/>
              <a:ext cx="3979545" cy="0"/>
            </a:xfrm>
            <a:custGeom>
              <a:avLst/>
              <a:gdLst/>
              <a:ahLst/>
              <a:cxnLst/>
              <a:rect l="l" t="t" r="r" b="b"/>
              <a:pathLst>
                <a:path w="3979545">
                  <a:moveTo>
                    <a:pt x="0" y="0"/>
                  </a:moveTo>
                  <a:lnTo>
                    <a:pt x="3033468" y="0"/>
                  </a:lnTo>
                </a:path>
                <a:path w="3979545">
                  <a:moveTo>
                    <a:pt x="3664081" y="0"/>
                  </a:moveTo>
                  <a:lnTo>
                    <a:pt x="3979388" y="0"/>
                  </a:lnTo>
                </a:path>
              </a:pathLst>
            </a:custGeom>
            <a:ln w="7254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60720" y="1118745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8712"/>
                  </a:lnTo>
                </a:path>
              </a:pathLst>
            </a:custGeom>
            <a:ln w="724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77210" y="1118745"/>
              <a:ext cx="3979545" cy="740410"/>
            </a:xfrm>
            <a:custGeom>
              <a:avLst/>
              <a:gdLst/>
              <a:ahLst/>
              <a:cxnLst/>
              <a:rect l="l" t="t" r="r" b="b"/>
              <a:pathLst>
                <a:path w="3979545" h="740410">
                  <a:moveTo>
                    <a:pt x="3979388" y="739932"/>
                  </a:moveTo>
                  <a:lnTo>
                    <a:pt x="0" y="739932"/>
                  </a:lnTo>
                </a:path>
                <a:path w="3979545" h="740410">
                  <a:moveTo>
                    <a:pt x="3979388" y="0"/>
                  </a:moveTo>
                  <a:lnTo>
                    <a:pt x="0" y="0"/>
                  </a:lnTo>
                </a:path>
              </a:pathLst>
            </a:custGeom>
            <a:ln w="7251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73581" y="1115123"/>
              <a:ext cx="3987165" cy="4446905"/>
            </a:xfrm>
            <a:custGeom>
              <a:avLst/>
              <a:gdLst/>
              <a:ahLst/>
              <a:cxnLst/>
              <a:rect l="l" t="t" r="r" b="b"/>
              <a:pathLst>
                <a:path w="3987165" h="4446905">
                  <a:moveTo>
                    <a:pt x="3986631" y="0"/>
                  </a:moveTo>
                  <a:lnTo>
                    <a:pt x="3983012" y="0"/>
                  </a:lnTo>
                  <a:lnTo>
                    <a:pt x="3979392" y="0"/>
                  </a:lnTo>
                  <a:lnTo>
                    <a:pt x="3979392" y="7251"/>
                  </a:lnTo>
                  <a:lnTo>
                    <a:pt x="3979392" y="51650"/>
                  </a:lnTo>
                  <a:lnTo>
                    <a:pt x="3979392" y="739927"/>
                  </a:lnTo>
                  <a:lnTo>
                    <a:pt x="3935031" y="739927"/>
                  </a:lnTo>
                  <a:lnTo>
                    <a:pt x="3935031" y="747191"/>
                  </a:lnTo>
                  <a:lnTo>
                    <a:pt x="3979392" y="747191"/>
                  </a:lnTo>
                  <a:lnTo>
                    <a:pt x="3979392" y="1479867"/>
                  </a:lnTo>
                  <a:lnTo>
                    <a:pt x="3935031" y="1479867"/>
                  </a:lnTo>
                  <a:lnTo>
                    <a:pt x="3935031" y="1487119"/>
                  </a:lnTo>
                  <a:lnTo>
                    <a:pt x="3979392" y="1487119"/>
                  </a:lnTo>
                  <a:lnTo>
                    <a:pt x="3979392" y="2219795"/>
                  </a:lnTo>
                  <a:lnTo>
                    <a:pt x="3935031" y="2219795"/>
                  </a:lnTo>
                  <a:lnTo>
                    <a:pt x="3935031" y="2227046"/>
                  </a:lnTo>
                  <a:lnTo>
                    <a:pt x="3979392" y="2227046"/>
                  </a:lnTo>
                  <a:lnTo>
                    <a:pt x="3979392" y="2959735"/>
                  </a:lnTo>
                  <a:lnTo>
                    <a:pt x="3935031" y="2959735"/>
                  </a:lnTo>
                  <a:lnTo>
                    <a:pt x="3935031" y="2966986"/>
                  </a:lnTo>
                  <a:lnTo>
                    <a:pt x="3979392" y="2966986"/>
                  </a:lnTo>
                  <a:lnTo>
                    <a:pt x="3979392" y="3699687"/>
                  </a:lnTo>
                  <a:lnTo>
                    <a:pt x="3935031" y="3699687"/>
                  </a:lnTo>
                  <a:lnTo>
                    <a:pt x="3935031" y="3706952"/>
                  </a:lnTo>
                  <a:lnTo>
                    <a:pt x="3979392" y="3706952"/>
                  </a:lnTo>
                  <a:lnTo>
                    <a:pt x="3979392" y="4395228"/>
                  </a:lnTo>
                  <a:lnTo>
                    <a:pt x="3979392" y="4439628"/>
                  </a:lnTo>
                  <a:lnTo>
                    <a:pt x="3935031" y="4439628"/>
                  </a:lnTo>
                  <a:lnTo>
                    <a:pt x="3190760" y="4439628"/>
                  </a:lnTo>
                  <a:lnTo>
                    <a:pt x="3190760" y="4395228"/>
                  </a:lnTo>
                  <a:lnTo>
                    <a:pt x="3183509" y="4395228"/>
                  </a:lnTo>
                  <a:lnTo>
                    <a:pt x="3183509" y="4439628"/>
                  </a:lnTo>
                  <a:lnTo>
                    <a:pt x="2394877" y="4439628"/>
                  </a:lnTo>
                  <a:lnTo>
                    <a:pt x="2394877" y="4395228"/>
                  </a:lnTo>
                  <a:lnTo>
                    <a:pt x="2387625" y="4395228"/>
                  </a:lnTo>
                  <a:lnTo>
                    <a:pt x="2387625" y="4439628"/>
                  </a:lnTo>
                  <a:lnTo>
                    <a:pt x="1599006" y="4439628"/>
                  </a:lnTo>
                  <a:lnTo>
                    <a:pt x="1599006" y="4395228"/>
                  </a:lnTo>
                  <a:lnTo>
                    <a:pt x="1591754" y="4395228"/>
                  </a:lnTo>
                  <a:lnTo>
                    <a:pt x="1591754" y="4439628"/>
                  </a:lnTo>
                  <a:lnTo>
                    <a:pt x="803122" y="4439628"/>
                  </a:lnTo>
                  <a:lnTo>
                    <a:pt x="803122" y="4395228"/>
                  </a:lnTo>
                  <a:lnTo>
                    <a:pt x="795870" y="4395228"/>
                  </a:lnTo>
                  <a:lnTo>
                    <a:pt x="795870" y="4439628"/>
                  </a:lnTo>
                  <a:lnTo>
                    <a:pt x="51612" y="4439628"/>
                  </a:lnTo>
                  <a:lnTo>
                    <a:pt x="7251" y="4439628"/>
                  </a:lnTo>
                  <a:lnTo>
                    <a:pt x="7251" y="4395228"/>
                  </a:lnTo>
                  <a:lnTo>
                    <a:pt x="7251" y="3706952"/>
                  </a:lnTo>
                  <a:lnTo>
                    <a:pt x="51612" y="3706952"/>
                  </a:lnTo>
                  <a:lnTo>
                    <a:pt x="51612" y="3699687"/>
                  </a:lnTo>
                  <a:lnTo>
                    <a:pt x="7251" y="3699687"/>
                  </a:lnTo>
                  <a:lnTo>
                    <a:pt x="7251" y="2966986"/>
                  </a:lnTo>
                  <a:lnTo>
                    <a:pt x="51612" y="2966986"/>
                  </a:lnTo>
                  <a:lnTo>
                    <a:pt x="51612" y="2959735"/>
                  </a:lnTo>
                  <a:lnTo>
                    <a:pt x="7251" y="2959735"/>
                  </a:lnTo>
                  <a:lnTo>
                    <a:pt x="7251" y="2227046"/>
                  </a:lnTo>
                  <a:lnTo>
                    <a:pt x="51612" y="2227046"/>
                  </a:lnTo>
                  <a:lnTo>
                    <a:pt x="51612" y="2219795"/>
                  </a:lnTo>
                  <a:lnTo>
                    <a:pt x="7251" y="2219795"/>
                  </a:lnTo>
                  <a:lnTo>
                    <a:pt x="7251" y="1487119"/>
                  </a:lnTo>
                  <a:lnTo>
                    <a:pt x="51612" y="1487119"/>
                  </a:lnTo>
                  <a:lnTo>
                    <a:pt x="51612" y="1479867"/>
                  </a:lnTo>
                  <a:lnTo>
                    <a:pt x="7251" y="1479867"/>
                  </a:lnTo>
                  <a:lnTo>
                    <a:pt x="7251" y="747191"/>
                  </a:lnTo>
                  <a:lnTo>
                    <a:pt x="51612" y="747191"/>
                  </a:lnTo>
                  <a:lnTo>
                    <a:pt x="51612" y="739927"/>
                  </a:lnTo>
                  <a:lnTo>
                    <a:pt x="7251" y="739927"/>
                  </a:lnTo>
                  <a:lnTo>
                    <a:pt x="7251" y="51650"/>
                  </a:lnTo>
                  <a:lnTo>
                    <a:pt x="7251" y="7251"/>
                  </a:lnTo>
                  <a:lnTo>
                    <a:pt x="51612" y="7251"/>
                  </a:lnTo>
                  <a:lnTo>
                    <a:pt x="795870" y="7251"/>
                  </a:lnTo>
                  <a:lnTo>
                    <a:pt x="795870" y="51650"/>
                  </a:lnTo>
                  <a:lnTo>
                    <a:pt x="803122" y="51650"/>
                  </a:lnTo>
                  <a:lnTo>
                    <a:pt x="803122" y="7251"/>
                  </a:lnTo>
                  <a:lnTo>
                    <a:pt x="1591754" y="7251"/>
                  </a:lnTo>
                  <a:lnTo>
                    <a:pt x="1591754" y="51650"/>
                  </a:lnTo>
                  <a:lnTo>
                    <a:pt x="1599006" y="51650"/>
                  </a:lnTo>
                  <a:lnTo>
                    <a:pt x="1599006" y="7251"/>
                  </a:lnTo>
                  <a:lnTo>
                    <a:pt x="2387625" y="7251"/>
                  </a:lnTo>
                  <a:lnTo>
                    <a:pt x="2387625" y="51650"/>
                  </a:lnTo>
                  <a:lnTo>
                    <a:pt x="2394877" y="51650"/>
                  </a:lnTo>
                  <a:lnTo>
                    <a:pt x="2394877" y="7251"/>
                  </a:lnTo>
                  <a:lnTo>
                    <a:pt x="3183509" y="7251"/>
                  </a:lnTo>
                  <a:lnTo>
                    <a:pt x="3183509" y="51650"/>
                  </a:lnTo>
                  <a:lnTo>
                    <a:pt x="3190760" y="51650"/>
                  </a:lnTo>
                  <a:lnTo>
                    <a:pt x="3190760" y="7251"/>
                  </a:lnTo>
                  <a:lnTo>
                    <a:pt x="3935031" y="7251"/>
                  </a:lnTo>
                  <a:lnTo>
                    <a:pt x="3979392" y="7251"/>
                  </a:lnTo>
                  <a:lnTo>
                    <a:pt x="3979392" y="0"/>
                  </a:lnTo>
                  <a:lnTo>
                    <a:pt x="3935031" y="0"/>
                  </a:lnTo>
                  <a:lnTo>
                    <a:pt x="51612" y="0"/>
                  </a:lnTo>
                  <a:lnTo>
                    <a:pt x="3619" y="0"/>
                  </a:lnTo>
                  <a:lnTo>
                    <a:pt x="0" y="25"/>
                  </a:lnTo>
                  <a:lnTo>
                    <a:pt x="0" y="3632"/>
                  </a:lnTo>
                  <a:lnTo>
                    <a:pt x="0" y="51650"/>
                  </a:lnTo>
                  <a:lnTo>
                    <a:pt x="0" y="4395228"/>
                  </a:lnTo>
                  <a:lnTo>
                    <a:pt x="0" y="4443247"/>
                  </a:lnTo>
                  <a:lnTo>
                    <a:pt x="3619" y="4443247"/>
                  </a:lnTo>
                  <a:lnTo>
                    <a:pt x="3619" y="4446879"/>
                  </a:lnTo>
                  <a:lnTo>
                    <a:pt x="51612" y="4446879"/>
                  </a:lnTo>
                  <a:lnTo>
                    <a:pt x="3935031" y="4446879"/>
                  </a:lnTo>
                  <a:lnTo>
                    <a:pt x="3983012" y="4446879"/>
                  </a:lnTo>
                  <a:lnTo>
                    <a:pt x="3986631" y="4446879"/>
                  </a:lnTo>
                  <a:lnTo>
                    <a:pt x="3986631" y="4443247"/>
                  </a:lnTo>
                  <a:lnTo>
                    <a:pt x="3986631" y="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740" y="925637"/>
              <a:ext cx="1248034" cy="1487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77210" y="3967630"/>
              <a:ext cx="3979545" cy="914400"/>
            </a:xfrm>
            <a:custGeom>
              <a:avLst/>
              <a:gdLst/>
              <a:ahLst/>
              <a:cxnLst/>
              <a:rect l="l" t="t" r="r" b="b"/>
              <a:pathLst>
                <a:path w="3979545" h="914400">
                  <a:moveTo>
                    <a:pt x="3979388" y="0"/>
                  </a:moveTo>
                  <a:lnTo>
                    <a:pt x="3750917" y="315994"/>
                  </a:lnTo>
                  <a:lnTo>
                    <a:pt x="3522447" y="378381"/>
                  </a:lnTo>
                  <a:lnTo>
                    <a:pt x="3294121" y="429305"/>
                  </a:lnTo>
                  <a:lnTo>
                    <a:pt x="3065651" y="471235"/>
                  </a:lnTo>
                  <a:lnTo>
                    <a:pt x="2836600" y="505620"/>
                  </a:lnTo>
                  <a:lnTo>
                    <a:pt x="2608275" y="533912"/>
                  </a:lnTo>
                  <a:lnTo>
                    <a:pt x="2379514" y="557996"/>
                  </a:lnTo>
                  <a:lnTo>
                    <a:pt x="2150609" y="579613"/>
                  </a:lnTo>
                  <a:lnTo>
                    <a:pt x="1922138" y="599925"/>
                  </a:lnTo>
                  <a:lnTo>
                    <a:pt x="1693668" y="620382"/>
                  </a:lnTo>
                  <a:lnTo>
                    <a:pt x="1464762" y="641419"/>
                  </a:lnTo>
                  <a:lnTo>
                    <a:pt x="1236002" y="663762"/>
                  </a:lnTo>
                  <a:lnTo>
                    <a:pt x="1007531" y="687701"/>
                  </a:lnTo>
                  <a:lnTo>
                    <a:pt x="779162" y="714252"/>
                  </a:lnTo>
                  <a:lnTo>
                    <a:pt x="550344" y="745315"/>
                  </a:lnTo>
                  <a:lnTo>
                    <a:pt x="0" y="914382"/>
                  </a:lnTo>
                </a:path>
              </a:pathLst>
            </a:custGeom>
            <a:ln w="29015">
              <a:solidFill>
                <a:srgbClr val="E3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0356" y="3931359"/>
              <a:ext cx="72484" cy="725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1886" y="4247353"/>
              <a:ext cx="72484" cy="725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15" y="4309740"/>
              <a:ext cx="72484" cy="725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5089" y="4360665"/>
              <a:ext cx="72484" cy="725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6619" y="4402594"/>
              <a:ext cx="72484" cy="725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568" y="4436979"/>
              <a:ext cx="72484" cy="725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9243" y="4465271"/>
              <a:ext cx="72484" cy="725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0482" y="4489355"/>
              <a:ext cx="72484" cy="725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1577" y="4510973"/>
              <a:ext cx="72484" cy="725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3106" y="4531284"/>
              <a:ext cx="72484" cy="725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636" y="4551741"/>
              <a:ext cx="72484" cy="725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5731" y="4572779"/>
              <a:ext cx="72484" cy="725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6970" y="4595122"/>
              <a:ext cx="72484" cy="725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8500" y="4619061"/>
              <a:ext cx="72484" cy="725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0131" y="4645611"/>
              <a:ext cx="72527" cy="7249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1312" y="4676659"/>
              <a:ext cx="72484" cy="725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6286" y="4775839"/>
              <a:ext cx="65018" cy="987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0968" y="4845741"/>
              <a:ext cx="72484" cy="7254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677210" y="1573731"/>
              <a:ext cx="3979545" cy="1862455"/>
            </a:xfrm>
            <a:custGeom>
              <a:avLst/>
              <a:gdLst/>
              <a:ahLst/>
              <a:cxnLst/>
              <a:rect l="l" t="t" r="r" b="b"/>
              <a:pathLst>
                <a:path w="3979545" h="1862454">
                  <a:moveTo>
                    <a:pt x="3979388" y="0"/>
                  </a:moveTo>
                  <a:lnTo>
                    <a:pt x="3733956" y="116212"/>
                  </a:lnTo>
                  <a:lnTo>
                    <a:pt x="3488524" y="224010"/>
                  </a:lnTo>
                  <a:lnTo>
                    <a:pt x="3242947" y="332824"/>
                  </a:lnTo>
                  <a:lnTo>
                    <a:pt x="2997080" y="451358"/>
                  </a:lnTo>
                  <a:lnTo>
                    <a:pt x="2751503" y="556690"/>
                  </a:lnTo>
                  <a:lnTo>
                    <a:pt x="2506362" y="645627"/>
                  </a:lnTo>
                  <a:lnTo>
                    <a:pt x="2260785" y="721506"/>
                  </a:lnTo>
                  <a:lnTo>
                    <a:pt x="2015353" y="779395"/>
                  </a:lnTo>
                  <a:lnTo>
                    <a:pt x="1769631" y="821760"/>
                  </a:lnTo>
                  <a:lnTo>
                    <a:pt x="1523764" y="860788"/>
                  </a:lnTo>
                  <a:lnTo>
                    <a:pt x="1278188" y="912873"/>
                  </a:lnTo>
                  <a:lnTo>
                    <a:pt x="1032321" y="969601"/>
                  </a:lnTo>
                  <a:lnTo>
                    <a:pt x="786831" y="1037211"/>
                  </a:lnTo>
                  <a:lnTo>
                    <a:pt x="541037" y="1103950"/>
                  </a:lnTo>
                  <a:lnTo>
                    <a:pt x="295576" y="1179104"/>
                  </a:lnTo>
                  <a:lnTo>
                    <a:pt x="0" y="1862308"/>
                  </a:lnTo>
                </a:path>
              </a:pathLst>
            </a:custGeom>
            <a:ln w="29012">
              <a:solidFill>
                <a:srgbClr val="377D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0356" y="1537459"/>
              <a:ext cx="72484" cy="725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4924" y="1653672"/>
              <a:ext cx="72484" cy="725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29492" y="1761470"/>
              <a:ext cx="72484" cy="7254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3915" y="1870284"/>
              <a:ext cx="72484" cy="725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8048" y="1988818"/>
              <a:ext cx="72484" cy="7254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2472" y="2094150"/>
              <a:ext cx="72484" cy="7254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7330" y="2183087"/>
              <a:ext cx="72484" cy="725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01753" y="2258966"/>
              <a:ext cx="72484" cy="7254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6321" y="2316855"/>
              <a:ext cx="72484" cy="7254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0599" y="2359220"/>
              <a:ext cx="72484" cy="7254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4733" y="2398247"/>
              <a:ext cx="72484" cy="7254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9156" y="2450333"/>
              <a:ext cx="72484" cy="7254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73289" y="2507061"/>
              <a:ext cx="72484" cy="7254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27799" y="2574671"/>
              <a:ext cx="72542" cy="7254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2005" y="2641410"/>
              <a:ext cx="72484" cy="7254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6544" y="2716564"/>
              <a:ext cx="72484" cy="7254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7982" y="3296032"/>
              <a:ext cx="64337" cy="10039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0968" y="3399768"/>
              <a:ext cx="72484" cy="7254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677210" y="3826317"/>
              <a:ext cx="3979545" cy="918844"/>
            </a:xfrm>
            <a:custGeom>
              <a:avLst/>
              <a:gdLst/>
              <a:ahLst/>
              <a:cxnLst/>
              <a:rect l="l" t="t" r="r" b="b"/>
              <a:pathLst>
                <a:path w="3979545" h="918845">
                  <a:moveTo>
                    <a:pt x="3979388" y="0"/>
                  </a:moveTo>
                  <a:lnTo>
                    <a:pt x="3770488" y="73267"/>
                  </a:lnTo>
                  <a:lnTo>
                    <a:pt x="3561588" y="102429"/>
                  </a:lnTo>
                  <a:lnTo>
                    <a:pt x="3352253" y="126078"/>
                  </a:lnTo>
                  <a:lnTo>
                    <a:pt x="3143064" y="150598"/>
                  </a:lnTo>
                  <a:lnTo>
                    <a:pt x="2933729" y="175697"/>
                  </a:lnTo>
                  <a:lnTo>
                    <a:pt x="2724829" y="201087"/>
                  </a:lnTo>
                  <a:lnTo>
                    <a:pt x="2515930" y="225171"/>
                  </a:lnTo>
                  <a:lnTo>
                    <a:pt x="2307030" y="246499"/>
                  </a:lnTo>
                  <a:lnTo>
                    <a:pt x="2097840" y="268551"/>
                  </a:lnTo>
                  <a:lnTo>
                    <a:pt x="1888940" y="291040"/>
                  </a:lnTo>
                  <a:lnTo>
                    <a:pt x="1680041" y="314543"/>
                  </a:lnTo>
                  <a:lnTo>
                    <a:pt x="1470706" y="338918"/>
                  </a:lnTo>
                  <a:lnTo>
                    <a:pt x="1261951" y="364743"/>
                  </a:lnTo>
                  <a:lnTo>
                    <a:pt x="1052616" y="393179"/>
                  </a:lnTo>
                  <a:lnTo>
                    <a:pt x="843282" y="425678"/>
                  </a:lnTo>
                  <a:lnTo>
                    <a:pt x="634353" y="461659"/>
                  </a:lnTo>
                  <a:lnTo>
                    <a:pt x="425120" y="493143"/>
                  </a:lnTo>
                  <a:lnTo>
                    <a:pt x="216235" y="526367"/>
                  </a:lnTo>
                  <a:lnTo>
                    <a:pt x="0" y="918328"/>
                  </a:lnTo>
                </a:path>
              </a:pathLst>
            </a:custGeom>
            <a:ln w="29015">
              <a:solidFill>
                <a:srgbClr val="4DAE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20356" y="3790046"/>
              <a:ext cx="72484" cy="7254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11456" y="3863314"/>
              <a:ext cx="72484" cy="7254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2556" y="3892476"/>
              <a:ext cx="72484" cy="7254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93222" y="3916125"/>
              <a:ext cx="72484" cy="7254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84032" y="3940644"/>
              <a:ext cx="72484" cy="7254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74697" y="3965744"/>
              <a:ext cx="72484" cy="7254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65798" y="3991134"/>
              <a:ext cx="72484" cy="7254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56898" y="4015218"/>
              <a:ext cx="72484" cy="7254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47998" y="4036545"/>
              <a:ext cx="72484" cy="7254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8809" y="4058598"/>
              <a:ext cx="72484" cy="7254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29909" y="4081086"/>
              <a:ext cx="72484" cy="725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1009" y="4104590"/>
              <a:ext cx="72484" cy="7254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11674" y="4128964"/>
              <a:ext cx="72484" cy="7254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02919" y="4154789"/>
              <a:ext cx="72484" cy="7254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93585" y="4183226"/>
              <a:ext cx="72484" cy="7254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84250" y="4215725"/>
              <a:ext cx="72484" cy="7254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75321" y="4251706"/>
              <a:ext cx="72484" cy="7254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6088" y="4283189"/>
              <a:ext cx="72484" cy="7254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57203" y="4316414"/>
              <a:ext cx="72484" cy="7254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40968" y="4708375"/>
              <a:ext cx="72484" cy="7254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712626" y="1586643"/>
              <a:ext cx="3943985" cy="1210945"/>
            </a:xfrm>
            <a:custGeom>
              <a:avLst/>
              <a:gdLst/>
              <a:ahLst/>
              <a:cxnLst/>
              <a:rect l="l" t="t" r="r" b="b"/>
              <a:pathLst>
                <a:path w="3943984" h="1210945">
                  <a:moveTo>
                    <a:pt x="3943972" y="0"/>
                  </a:moveTo>
                  <a:lnTo>
                    <a:pt x="3707093" y="87341"/>
                  </a:lnTo>
                  <a:lnTo>
                    <a:pt x="3470359" y="148276"/>
                  </a:lnTo>
                  <a:lnTo>
                    <a:pt x="3233481" y="267826"/>
                  </a:lnTo>
                  <a:lnTo>
                    <a:pt x="2996602" y="320202"/>
                  </a:lnTo>
                  <a:lnTo>
                    <a:pt x="2759868" y="359084"/>
                  </a:lnTo>
                  <a:lnTo>
                    <a:pt x="2522990" y="408123"/>
                  </a:lnTo>
                  <a:lnTo>
                    <a:pt x="2286111" y="480375"/>
                  </a:lnTo>
                  <a:lnTo>
                    <a:pt x="2049232" y="528979"/>
                  </a:lnTo>
                  <a:lnTo>
                    <a:pt x="1812498" y="558576"/>
                  </a:lnTo>
                  <a:lnTo>
                    <a:pt x="1575620" y="579613"/>
                  </a:lnTo>
                  <a:lnTo>
                    <a:pt x="1338886" y="593251"/>
                  </a:lnTo>
                  <a:lnTo>
                    <a:pt x="1101572" y="601956"/>
                  </a:lnTo>
                  <a:lnTo>
                    <a:pt x="864694" y="629522"/>
                  </a:lnTo>
                  <a:lnTo>
                    <a:pt x="627800" y="670291"/>
                  </a:lnTo>
                  <a:lnTo>
                    <a:pt x="390690" y="715268"/>
                  </a:lnTo>
                  <a:lnTo>
                    <a:pt x="153826" y="806236"/>
                  </a:lnTo>
                  <a:lnTo>
                    <a:pt x="0" y="1210877"/>
                  </a:lnTo>
                </a:path>
              </a:pathLst>
            </a:custGeom>
            <a:ln w="29014">
              <a:solidFill>
                <a:srgbClr val="974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20356" y="1550372"/>
              <a:ext cx="72484" cy="7254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83477" y="1637713"/>
              <a:ext cx="72484" cy="7254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146743" y="1698649"/>
              <a:ext cx="72484" cy="7254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909865" y="1818198"/>
              <a:ext cx="72484" cy="7254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672986" y="1870574"/>
              <a:ext cx="72484" cy="7254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36252" y="1909457"/>
              <a:ext cx="72484" cy="7254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99373" y="1958495"/>
              <a:ext cx="72484" cy="7254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62495" y="2030748"/>
              <a:ext cx="72484" cy="7254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25616" y="2079351"/>
              <a:ext cx="72484" cy="7254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88882" y="2108948"/>
              <a:ext cx="72484" cy="7254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52004" y="2129986"/>
              <a:ext cx="72484" cy="7254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15270" y="2143624"/>
              <a:ext cx="72484" cy="7254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77956" y="2152329"/>
              <a:ext cx="72484" cy="7254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41078" y="2179895"/>
              <a:ext cx="72484" cy="7254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04184" y="2220664"/>
              <a:ext cx="72484" cy="7254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67074" y="2265640"/>
              <a:ext cx="72484" cy="7254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30210" y="2356608"/>
              <a:ext cx="72484" cy="7254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76383" y="2761250"/>
              <a:ext cx="72484" cy="7254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677210" y="1662232"/>
              <a:ext cx="3979545" cy="1854835"/>
            </a:xfrm>
            <a:custGeom>
              <a:avLst/>
              <a:gdLst/>
              <a:ahLst/>
              <a:cxnLst/>
              <a:rect l="l" t="t" r="r" b="b"/>
              <a:pathLst>
                <a:path w="3979545" h="1854835">
                  <a:moveTo>
                    <a:pt x="3979388" y="0"/>
                  </a:moveTo>
                  <a:lnTo>
                    <a:pt x="3728882" y="86760"/>
                  </a:lnTo>
                  <a:lnTo>
                    <a:pt x="3478231" y="136960"/>
                  </a:lnTo>
                  <a:lnTo>
                    <a:pt x="3227725" y="192092"/>
                  </a:lnTo>
                  <a:lnTo>
                    <a:pt x="2977220" y="254188"/>
                  </a:lnTo>
                  <a:lnTo>
                    <a:pt x="2726569" y="309465"/>
                  </a:lnTo>
                  <a:lnTo>
                    <a:pt x="2476063" y="387376"/>
                  </a:lnTo>
                  <a:lnTo>
                    <a:pt x="2225992" y="474862"/>
                  </a:lnTo>
                  <a:lnTo>
                    <a:pt x="1975342" y="547404"/>
                  </a:lnTo>
                  <a:lnTo>
                    <a:pt x="1724546" y="618351"/>
                  </a:lnTo>
                  <a:lnTo>
                    <a:pt x="1474040" y="675224"/>
                  </a:lnTo>
                  <a:lnTo>
                    <a:pt x="1223389" y="722087"/>
                  </a:lnTo>
                  <a:lnTo>
                    <a:pt x="972884" y="788535"/>
                  </a:lnTo>
                  <a:lnTo>
                    <a:pt x="722349" y="883421"/>
                  </a:lnTo>
                  <a:lnTo>
                    <a:pt x="471785" y="934201"/>
                  </a:lnTo>
                  <a:lnTo>
                    <a:pt x="221236" y="1122666"/>
                  </a:lnTo>
                  <a:lnTo>
                    <a:pt x="0" y="1854328"/>
                  </a:lnTo>
                </a:path>
              </a:pathLst>
            </a:custGeom>
            <a:ln w="29012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620356" y="1625961"/>
              <a:ext cx="72484" cy="7254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69850" y="1712722"/>
              <a:ext cx="72484" cy="7254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119199" y="1762921"/>
              <a:ext cx="72484" cy="7254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868693" y="1818053"/>
              <a:ext cx="72484" cy="7254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618188" y="1880150"/>
              <a:ext cx="72484" cy="7254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67537" y="1935427"/>
              <a:ext cx="72484" cy="7254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117031" y="2013338"/>
              <a:ext cx="72484" cy="7254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66960" y="2100824"/>
              <a:ext cx="72484" cy="7254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16310" y="2173366"/>
              <a:ext cx="72484" cy="7254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65514" y="2244313"/>
              <a:ext cx="72484" cy="7254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15008" y="2301186"/>
              <a:ext cx="72484" cy="7254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64358" y="2348048"/>
              <a:ext cx="72484" cy="7254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13852" y="2414497"/>
              <a:ext cx="72484" cy="7254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63317" y="2509382"/>
              <a:ext cx="72484" cy="725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12753" y="2560162"/>
              <a:ext cx="72484" cy="7254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62204" y="2748627"/>
              <a:ext cx="72484" cy="7254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40968" y="3480290"/>
              <a:ext cx="72484" cy="7254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0710678" y="2337457"/>
              <a:ext cx="631190" cy="935990"/>
            </a:xfrm>
            <a:custGeom>
              <a:avLst/>
              <a:gdLst/>
              <a:ahLst/>
              <a:cxnLst/>
              <a:rect l="l" t="t" r="r" b="b"/>
              <a:pathLst>
                <a:path w="631190" h="935989">
                  <a:moveTo>
                    <a:pt x="630613" y="0"/>
                  </a:moveTo>
                  <a:lnTo>
                    <a:pt x="0" y="0"/>
                  </a:lnTo>
                  <a:lnTo>
                    <a:pt x="0" y="935796"/>
                  </a:lnTo>
                  <a:lnTo>
                    <a:pt x="630613" y="935796"/>
                  </a:lnTo>
                  <a:lnTo>
                    <a:pt x="630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122533" y="2406082"/>
              <a:ext cx="131776" cy="9111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0754168" y="2446271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90">
                  <a:moveTo>
                    <a:pt x="0" y="0"/>
                  </a:moveTo>
                  <a:lnTo>
                    <a:pt x="326179" y="0"/>
                  </a:lnTo>
                </a:path>
              </a:pathLst>
            </a:custGeom>
            <a:ln w="29016">
              <a:solidFill>
                <a:srgbClr val="E3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1016" y="2409999"/>
              <a:ext cx="72484" cy="7254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22388" y="2585697"/>
              <a:ext cx="146418" cy="9111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0754168" y="2625886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90">
                  <a:moveTo>
                    <a:pt x="0" y="0"/>
                  </a:moveTo>
                  <a:lnTo>
                    <a:pt x="326179" y="0"/>
                  </a:lnTo>
                </a:path>
              </a:pathLst>
            </a:custGeom>
            <a:ln w="29016">
              <a:solidFill>
                <a:srgbClr val="377D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1016" y="2589614"/>
              <a:ext cx="72484" cy="7254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115865" y="2765167"/>
              <a:ext cx="141489" cy="92854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0754168" y="2805356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90">
                  <a:moveTo>
                    <a:pt x="0" y="0"/>
                  </a:moveTo>
                  <a:lnTo>
                    <a:pt x="326179" y="0"/>
                  </a:lnTo>
                </a:path>
              </a:pathLst>
            </a:custGeom>
            <a:ln w="29016">
              <a:solidFill>
                <a:srgbClr val="4DAE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881016" y="2769084"/>
              <a:ext cx="72484" cy="7254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116445" y="2944782"/>
              <a:ext cx="109016" cy="9270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754168" y="2984970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90">
                  <a:moveTo>
                    <a:pt x="0" y="0"/>
                  </a:moveTo>
                  <a:lnTo>
                    <a:pt x="326179" y="0"/>
                  </a:lnTo>
                </a:path>
              </a:pathLst>
            </a:custGeom>
            <a:ln w="29016">
              <a:solidFill>
                <a:srgbClr val="974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81016" y="2948699"/>
              <a:ext cx="72484" cy="7254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23114" y="3124252"/>
              <a:ext cx="131196" cy="91113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0754168" y="3164440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90">
                  <a:moveTo>
                    <a:pt x="0" y="0"/>
                  </a:moveTo>
                  <a:lnTo>
                    <a:pt x="326179" y="0"/>
                  </a:lnTo>
                </a:path>
              </a:pathLst>
            </a:custGeom>
            <a:ln w="29016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881016" y="3128169"/>
              <a:ext cx="72484" cy="72542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710678" y="2337457"/>
              <a:ext cx="631190" cy="935990"/>
            </a:xfrm>
            <a:custGeom>
              <a:avLst/>
              <a:gdLst/>
              <a:ahLst/>
              <a:cxnLst/>
              <a:rect l="l" t="t" r="r" b="b"/>
              <a:pathLst>
                <a:path w="631190" h="935989">
                  <a:moveTo>
                    <a:pt x="0" y="935796"/>
                  </a:moveTo>
                  <a:lnTo>
                    <a:pt x="630613" y="935796"/>
                  </a:lnTo>
                  <a:lnTo>
                    <a:pt x="630613" y="0"/>
                  </a:lnTo>
                  <a:lnTo>
                    <a:pt x="0" y="0"/>
                  </a:lnTo>
                  <a:lnTo>
                    <a:pt x="0" y="935796"/>
                  </a:lnTo>
                  <a:close/>
                </a:path>
              </a:pathLst>
            </a:custGeom>
            <a:ln w="72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9" name="object 12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639402" y="5666297"/>
            <a:ext cx="64047" cy="10038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395587" y="5666297"/>
            <a:ext cx="144330" cy="10038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189087" y="5666297"/>
            <a:ext cx="146708" cy="100384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988444" y="5666297"/>
            <a:ext cx="143228" cy="100384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0784757" y="5666297"/>
            <a:ext cx="142794" cy="100384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551931" y="5666297"/>
            <a:ext cx="211944" cy="100384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9353192" y="5870243"/>
            <a:ext cx="615950" cy="147320"/>
          </a:xfrm>
          <a:custGeom>
            <a:avLst/>
            <a:gdLst/>
            <a:ahLst/>
            <a:cxnLst/>
            <a:rect l="l" t="t" r="r" b="b"/>
            <a:pathLst>
              <a:path w="615950" h="147320">
                <a:moveTo>
                  <a:pt x="14206" y="77765"/>
                </a:moveTo>
                <a:lnTo>
                  <a:pt x="0" y="78998"/>
                </a:lnTo>
                <a:lnTo>
                  <a:pt x="289" y="86586"/>
                </a:lnTo>
                <a:lnTo>
                  <a:pt x="2319" y="93376"/>
                </a:lnTo>
                <a:lnTo>
                  <a:pt x="34266" y="116252"/>
                </a:lnTo>
                <a:lnTo>
                  <a:pt x="48419" y="117373"/>
                </a:lnTo>
                <a:lnTo>
                  <a:pt x="56537" y="117373"/>
                </a:lnTo>
                <a:lnTo>
                  <a:pt x="63786" y="115893"/>
                </a:lnTo>
                <a:lnTo>
                  <a:pt x="70260" y="112890"/>
                </a:lnTo>
                <a:lnTo>
                  <a:pt x="76688" y="109959"/>
                </a:lnTo>
                <a:lnTo>
                  <a:pt x="81617" y="105810"/>
                </a:lnTo>
                <a:lnTo>
                  <a:pt x="82855" y="103909"/>
                </a:lnTo>
                <a:lnTo>
                  <a:pt x="41316" y="103909"/>
                </a:lnTo>
                <a:lnTo>
                  <a:pt x="35517" y="102792"/>
                </a:lnTo>
                <a:lnTo>
                  <a:pt x="25079" y="98309"/>
                </a:lnTo>
                <a:lnTo>
                  <a:pt x="21310" y="95364"/>
                </a:lnTo>
                <a:lnTo>
                  <a:pt x="16381" y="88095"/>
                </a:lnTo>
                <a:lnTo>
                  <a:pt x="14931" y="83438"/>
                </a:lnTo>
                <a:lnTo>
                  <a:pt x="14206" y="77765"/>
                </a:lnTo>
                <a:close/>
              </a:path>
              <a:path w="615950" h="147320">
                <a:moveTo>
                  <a:pt x="52623" y="72"/>
                </a:moveTo>
                <a:lnTo>
                  <a:pt x="36677" y="72"/>
                </a:lnTo>
                <a:lnTo>
                  <a:pt x="29718" y="1363"/>
                </a:lnTo>
                <a:lnTo>
                  <a:pt x="17251" y="6528"/>
                </a:lnTo>
                <a:lnTo>
                  <a:pt x="12467" y="10301"/>
                </a:lnTo>
                <a:lnTo>
                  <a:pt x="6088" y="20253"/>
                </a:lnTo>
                <a:lnTo>
                  <a:pt x="4349" y="25607"/>
                </a:lnTo>
                <a:lnTo>
                  <a:pt x="4349" y="36546"/>
                </a:lnTo>
                <a:lnTo>
                  <a:pt x="5653" y="41262"/>
                </a:lnTo>
                <a:lnTo>
                  <a:pt x="8408" y="45455"/>
                </a:lnTo>
                <a:lnTo>
                  <a:pt x="11017" y="49662"/>
                </a:lnTo>
                <a:lnTo>
                  <a:pt x="15076" y="53188"/>
                </a:lnTo>
                <a:lnTo>
                  <a:pt x="24644" y="58237"/>
                </a:lnTo>
                <a:lnTo>
                  <a:pt x="31893" y="60601"/>
                </a:lnTo>
                <a:lnTo>
                  <a:pt x="52768" y="65607"/>
                </a:lnTo>
                <a:lnTo>
                  <a:pt x="59437" y="67449"/>
                </a:lnTo>
                <a:lnTo>
                  <a:pt x="62481" y="68639"/>
                </a:lnTo>
                <a:lnTo>
                  <a:pt x="67265" y="70438"/>
                </a:lnTo>
                <a:lnTo>
                  <a:pt x="70744" y="72672"/>
                </a:lnTo>
                <a:lnTo>
                  <a:pt x="74803" y="77983"/>
                </a:lnTo>
                <a:lnTo>
                  <a:pt x="75818" y="81087"/>
                </a:lnTo>
                <a:lnTo>
                  <a:pt x="75818" y="88153"/>
                </a:lnTo>
                <a:lnTo>
                  <a:pt x="74803" y="91388"/>
                </a:lnTo>
                <a:lnTo>
                  <a:pt x="70454" y="97322"/>
                </a:lnTo>
                <a:lnTo>
                  <a:pt x="67265" y="99658"/>
                </a:lnTo>
                <a:lnTo>
                  <a:pt x="62771" y="101356"/>
                </a:lnTo>
                <a:lnTo>
                  <a:pt x="58422" y="103068"/>
                </a:lnTo>
                <a:lnTo>
                  <a:pt x="53348" y="103909"/>
                </a:lnTo>
                <a:lnTo>
                  <a:pt x="82855" y="103909"/>
                </a:lnTo>
                <a:lnTo>
                  <a:pt x="88575" y="95132"/>
                </a:lnTo>
                <a:lnTo>
                  <a:pt x="90315" y="89444"/>
                </a:lnTo>
                <a:lnTo>
                  <a:pt x="90315" y="77330"/>
                </a:lnTo>
                <a:lnTo>
                  <a:pt x="88720" y="71947"/>
                </a:lnTo>
                <a:lnTo>
                  <a:pt x="85531" y="67275"/>
                </a:lnTo>
                <a:lnTo>
                  <a:pt x="82487" y="62604"/>
                </a:lnTo>
                <a:lnTo>
                  <a:pt x="45810" y="48472"/>
                </a:lnTo>
                <a:lnTo>
                  <a:pt x="33632" y="45716"/>
                </a:lnTo>
                <a:lnTo>
                  <a:pt x="26094" y="43017"/>
                </a:lnTo>
                <a:lnTo>
                  <a:pt x="20295" y="37765"/>
                </a:lnTo>
                <a:lnTo>
                  <a:pt x="18845" y="34414"/>
                </a:lnTo>
                <a:lnTo>
                  <a:pt x="18860" y="25607"/>
                </a:lnTo>
                <a:lnTo>
                  <a:pt x="20875" y="21632"/>
                </a:lnTo>
                <a:lnTo>
                  <a:pt x="29283" y="14972"/>
                </a:lnTo>
                <a:lnTo>
                  <a:pt x="35807" y="13304"/>
                </a:lnTo>
                <a:lnTo>
                  <a:pt x="79479" y="13304"/>
                </a:lnTo>
                <a:lnTo>
                  <a:pt x="77848" y="10837"/>
                </a:lnTo>
                <a:lnTo>
                  <a:pt x="72919" y="6848"/>
                </a:lnTo>
                <a:lnTo>
                  <a:pt x="60161" y="1436"/>
                </a:lnTo>
                <a:lnTo>
                  <a:pt x="52623" y="72"/>
                </a:lnTo>
                <a:close/>
              </a:path>
              <a:path w="615950" h="147320">
                <a:moveTo>
                  <a:pt x="79479" y="13304"/>
                </a:moveTo>
                <a:lnTo>
                  <a:pt x="53638" y="13304"/>
                </a:lnTo>
                <a:lnTo>
                  <a:pt x="60161" y="15146"/>
                </a:lnTo>
                <a:lnTo>
                  <a:pt x="69150" y="22459"/>
                </a:lnTo>
                <a:lnTo>
                  <a:pt x="71759" y="27885"/>
                </a:lnTo>
                <a:lnTo>
                  <a:pt x="72484" y="35052"/>
                </a:lnTo>
                <a:lnTo>
                  <a:pt x="86836" y="33964"/>
                </a:lnTo>
                <a:lnTo>
                  <a:pt x="86691" y="27319"/>
                </a:lnTo>
                <a:lnTo>
                  <a:pt x="84806" y="21356"/>
                </a:lnTo>
                <a:lnTo>
                  <a:pt x="79479" y="13304"/>
                </a:lnTo>
                <a:close/>
              </a:path>
              <a:path w="615950" h="147320">
                <a:moveTo>
                  <a:pt x="163669" y="0"/>
                </a:moveTo>
                <a:lnTo>
                  <a:pt x="124528" y="15973"/>
                </a:lnTo>
                <a:lnTo>
                  <a:pt x="109548" y="58802"/>
                </a:lnTo>
                <a:lnTo>
                  <a:pt x="109463" y="60427"/>
                </a:lnTo>
                <a:lnTo>
                  <a:pt x="109836" y="67564"/>
                </a:lnTo>
                <a:lnTo>
                  <a:pt x="129040" y="105421"/>
                </a:lnTo>
                <a:lnTo>
                  <a:pt x="163524" y="117373"/>
                </a:lnTo>
                <a:lnTo>
                  <a:pt x="170804" y="116937"/>
                </a:lnTo>
                <a:lnTo>
                  <a:pt x="199257" y="104533"/>
                </a:lnTo>
                <a:lnTo>
                  <a:pt x="163524" y="104533"/>
                </a:lnTo>
                <a:lnTo>
                  <a:pt x="155502" y="103788"/>
                </a:lnTo>
                <a:lnTo>
                  <a:pt x="125520" y="70136"/>
                </a:lnTo>
                <a:lnTo>
                  <a:pt x="124817" y="60427"/>
                </a:lnTo>
                <a:lnTo>
                  <a:pt x="125547" y="48537"/>
                </a:lnTo>
                <a:lnTo>
                  <a:pt x="148882" y="15660"/>
                </a:lnTo>
                <a:lnTo>
                  <a:pt x="163669" y="12927"/>
                </a:lnTo>
                <a:lnTo>
                  <a:pt x="199253" y="12927"/>
                </a:lnTo>
                <a:lnTo>
                  <a:pt x="197866" y="11624"/>
                </a:lnTo>
                <a:lnTo>
                  <a:pt x="191938" y="7500"/>
                </a:lnTo>
                <a:lnTo>
                  <a:pt x="185442" y="4217"/>
                </a:lnTo>
                <a:lnTo>
                  <a:pt x="178565" y="1873"/>
                </a:lnTo>
                <a:lnTo>
                  <a:pt x="171307" y="468"/>
                </a:lnTo>
                <a:lnTo>
                  <a:pt x="163669" y="0"/>
                </a:lnTo>
                <a:close/>
              </a:path>
              <a:path w="615950" h="147320">
                <a:moveTo>
                  <a:pt x="199253" y="12927"/>
                </a:moveTo>
                <a:lnTo>
                  <a:pt x="171207" y="12927"/>
                </a:lnTo>
                <a:lnTo>
                  <a:pt x="178021" y="14813"/>
                </a:lnTo>
                <a:lnTo>
                  <a:pt x="189908" y="22401"/>
                </a:lnTo>
                <a:lnTo>
                  <a:pt x="194547" y="27740"/>
                </a:lnTo>
                <a:lnTo>
                  <a:pt x="197592" y="34631"/>
                </a:lnTo>
                <a:lnTo>
                  <a:pt x="200781" y="41508"/>
                </a:lnTo>
                <a:lnTo>
                  <a:pt x="202170" y="48537"/>
                </a:lnTo>
                <a:lnTo>
                  <a:pt x="202265" y="60427"/>
                </a:lnTo>
                <a:lnTo>
                  <a:pt x="201673" y="69126"/>
                </a:lnTo>
                <a:lnTo>
                  <a:pt x="178963" y="101553"/>
                </a:lnTo>
                <a:lnTo>
                  <a:pt x="163524" y="104533"/>
                </a:lnTo>
                <a:lnTo>
                  <a:pt x="199257" y="104533"/>
                </a:lnTo>
                <a:lnTo>
                  <a:pt x="217307" y="67284"/>
                </a:lnTo>
                <a:lnTo>
                  <a:pt x="217738" y="58802"/>
                </a:lnTo>
                <a:lnTo>
                  <a:pt x="217335" y="50597"/>
                </a:lnTo>
                <a:lnTo>
                  <a:pt x="203046" y="16488"/>
                </a:lnTo>
                <a:lnTo>
                  <a:pt x="199253" y="12927"/>
                </a:lnTo>
                <a:close/>
              </a:path>
              <a:path w="615950" h="147320">
                <a:moveTo>
                  <a:pt x="289937" y="72"/>
                </a:moveTo>
                <a:lnTo>
                  <a:pt x="251429" y="15357"/>
                </a:lnTo>
                <a:lnTo>
                  <a:pt x="236443" y="57874"/>
                </a:lnTo>
                <a:lnTo>
                  <a:pt x="236824" y="65871"/>
                </a:lnTo>
                <a:lnTo>
                  <a:pt x="254519" y="105765"/>
                </a:lnTo>
                <a:lnTo>
                  <a:pt x="289792" y="117373"/>
                </a:lnTo>
                <a:lnTo>
                  <a:pt x="298270" y="116766"/>
                </a:lnTo>
                <a:lnTo>
                  <a:pt x="306083" y="114947"/>
                </a:lnTo>
                <a:lnTo>
                  <a:pt x="313216" y="111913"/>
                </a:lnTo>
                <a:lnTo>
                  <a:pt x="319655" y="107667"/>
                </a:lnTo>
                <a:lnTo>
                  <a:pt x="322968" y="104533"/>
                </a:lnTo>
                <a:lnTo>
                  <a:pt x="281674" y="104533"/>
                </a:lnTo>
                <a:lnTo>
                  <a:pt x="275150" y="102749"/>
                </a:lnTo>
                <a:lnTo>
                  <a:pt x="253024" y="71350"/>
                </a:lnTo>
                <a:lnTo>
                  <a:pt x="251955" y="50315"/>
                </a:lnTo>
                <a:lnTo>
                  <a:pt x="253115" y="43061"/>
                </a:lnTo>
                <a:lnTo>
                  <a:pt x="255579" y="36024"/>
                </a:lnTo>
                <a:lnTo>
                  <a:pt x="257899" y="28973"/>
                </a:lnTo>
                <a:lnTo>
                  <a:pt x="261958" y="23373"/>
                </a:lnTo>
                <a:lnTo>
                  <a:pt x="267932" y="19172"/>
                </a:lnTo>
                <a:lnTo>
                  <a:pt x="273700" y="15016"/>
                </a:lnTo>
                <a:lnTo>
                  <a:pt x="280949" y="12927"/>
                </a:lnTo>
                <a:lnTo>
                  <a:pt x="323306" y="12927"/>
                </a:lnTo>
                <a:lnTo>
                  <a:pt x="318640" y="8748"/>
                </a:lnTo>
                <a:lnTo>
                  <a:pt x="312463" y="4950"/>
                </a:lnTo>
                <a:lnTo>
                  <a:pt x="305648" y="2239"/>
                </a:lnTo>
                <a:lnTo>
                  <a:pt x="298152" y="614"/>
                </a:lnTo>
                <a:lnTo>
                  <a:pt x="289937" y="72"/>
                </a:lnTo>
                <a:close/>
              </a:path>
              <a:path w="615950" h="147320">
                <a:moveTo>
                  <a:pt x="321685" y="75676"/>
                </a:moveTo>
                <a:lnTo>
                  <a:pt x="319655" y="85222"/>
                </a:lnTo>
                <a:lnTo>
                  <a:pt x="315741" y="92419"/>
                </a:lnTo>
                <a:lnTo>
                  <a:pt x="309797" y="97264"/>
                </a:lnTo>
                <a:lnTo>
                  <a:pt x="303999" y="102110"/>
                </a:lnTo>
                <a:lnTo>
                  <a:pt x="296895" y="104533"/>
                </a:lnTo>
                <a:lnTo>
                  <a:pt x="322968" y="104533"/>
                </a:lnTo>
                <a:lnTo>
                  <a:pt x="325366" y="102264"/>
                </a:lnTo>
                <a:lnTo>
                  <a:pt x="330111" y="95763"/>
                </a:lnTo>
                <a:lnTo>
                  <a:pt x="333905" y="88162"/>
                </a:lnTo>
                <a:lnTo>
                  <a:pt x="336762" y="79462"/>
                </a:lnTo>
                <a:lnTo>
                  <a:pt x="321685" y="75676"/>
                </a:lnTo>
                <a:close/>
              </a:path>
              <a:path w="615950" h="147320">
                <a:moveTo>
                  <a:pt x="323306" y="12927"/>
                </a:moveTo>
                <a:lnTo>
                  <a:pt x="297330" y="12927"/>
                </a:lnTo>
                <a:lnTo>
                  <a:pt x="303564" y="14798"/>
                </a:lnTo>
                <a:lnTo>
                  <a:pt x="309332" y="19194"/>
                </a:lnTo>
                <a:lnTo>
                  <a:pt x="313567" y="22343"/>
                </a:lnTo>
                <a:lnTo>
                  <a:pt x="317336" y="28349"/>
                </a:lnTo>
                <a:lnTo>
                  <a:pt x="319945" y="36604"/>
                </a:lnTo>
                <a:lnTo>
                  <a:pt x="334732" y="33122"/>
                </a:lnTo>
                <a:lnTo>
                  <a:pt x="332014" y="25707"/>
                </a:lnTo>
                <a:lnTo>
                  <a:pt x="328426" y="19172"/>
                </a:lnTo>
                <a:lnTo>
                  <a:pt x="323968" y="13520"/>
                </a:lnTo>
                <a:lnTo>
                  <a:pt x="323306" y="12927"/>
                </a:lnTo>
                <a:close/>
              </a:path>
              <a:path w="615950" h="147320">
                <a:moveTo>
                  <a:pt x="433166" y="2016"/>
                </a:moveTo>
                <a:lnTo>
                  <a:pt x="402432" y="2016"/>
                </a:lnTo>
                <a:lnTo>
                  <a:pt x="402432" y="146937"/>
                </a:lnTo>
                <a:lnTo>
                  <a:pt x="433166" y="146937"/>
                </a:lnTo>
                <a:lnTo>
                  <a:pt x="433166" y="135407"/>
                </a:lnTo>
                <a:lnTo>
                  <a:pt x="416349" y="135407"/>
                </a:lnTo>
                <a:lnTo>
                  <a:pt x="416349" y="13536"/>
                </a:lnTo>
                <a:lnTo>
                  <a:pt x="433166" y="13536"/>
                </a:lnTo>
                <a:lnTo>
                  <a:pt x="433166" y="2016"/>
                </a:lnTo>
                <a:close/>
              </a:path>
              <a:path w="615950" h="147320">
                <a:moveTo>
                  <a:pt x="543777" y="72"/>
                </a:moveTo>
                <a:lnTo>
                  <a:pt x="532469" y="72"/>
                </a:lnTo>
                <a:lnTo>
                  <a:pt x="470423" y="119622"/>
                </a:lnTo>
                <a:lnTo>
                  <a:pt x="482020" y="119622"/>
                </a:lnTo>
                <a:lnTo>
                  <a:pt x="543777" y="72"/>
                </a:lnTo>
                <a:close/>
              </a:path>
              <a:path w="615950" h="147320">
                <a:moveTo>
                  <a:pt x="550445" y="59658"/>
                </a:moveTo>
                <a:lnTo>
                  <a:pt x="535514" y="59658"/>
                </a:lnTo>
                <a:lnTo>
                  <a:pt x="529570" y="62488"/>
                </a:lnTo>
                <a:lnTo>
                  <a:pt x="521452" y="73775"/>
                </a:lnTo>
                <a:lnTo>
                  <a:pt x="519422" y="80681"/>
                </a:lnTo>
                <a:lnTo>
                  <a:pt x="519479" y="99281"/>
                </a:lnTo>
                <a:lnTo>
                  <a:pt x="521742" y="106796"/>
                </a:lnTo>
                <a:lnTo>
                  <a:pt x="526236" y="111918"/>
                </a:lnTo>
                <a:lnTo>
                  <a:pt x="530875" y="117054"/>
                </a:lnTo>
                <a:lnTo>
                  <a:pt x="536528" y="119622"/>
                </a:lnTo>
                <a:lnTo>
                  <a:pt x="550445" y="119622"/>
                </a:lnTo>
                <a:lnTo>
                  <a:pt x="556244" y="117025"/>
                </a:lnTo>
                <a:lnTo>
                  <a:pt x="560883" y="111845"/>
                </a:lnTo>
                <a:lnTo>
                  <a:pt x="562558" y="110032"/>
                </a:lnTo>
                <a:lnTo>
                  <a:pt x="540297" y="110032"/>
                </a:lnTo>
                <a:lnTo>
                  <a:pt x="537398" y="108537"/>
                </a:lnTo>
                <a:lnTo>
                  <a:pt x="532759" y="102545"/>
                </a:lnTo>
                <a:lnTo>
                  <a:pt x="531599" y="97438"/>
                </a:lnTo>
                <a:lnTo>
                  <a:pt x="531685" y="81813"/>
                </a:lnTo>
                <a:lnTo>
                  <a:pt x="532759" y="76735"/>
                </a:lnTo>
                <a:lnTo>
                  <a:pt x="537398" y="70743"/>
                </a:lnTo>
                <a:lnTo>
                  <a:pt x="540297" y="69248"/>
                </a:lnTo>
                <a:lnTo>
                  <a:pt x="562831" y="69248"/>
                </a:lnTo>
                <a:lnTo>
                  <a:pt x="556389" y="62197"/>
                </a:lnTo>
                <a:lnTo>
                  <a:pt x="550445" y="59658"/>
                </a:lnTo>
                <a:close/>
              </a:path>
              <a:path w="615950" h="147320">
                <a:moveTo>
                  <a:pt x="562831" y="69248"/>
                </a:moveTo>
                <a:lnTo>
                  <a:pt x="547256" y="69248"/>
                </a:lnTo>
                <a:lnTo>
                  <a:pt x="550022" y="70743"/>
                </a:lnTo>
                <a:lnTo>
                  <a:pt x="554649" y="76662"/>
                </a:lnTo>
                <a:lnTo>
                  <a:pt x="555809" y="81813"/>
                </a:lnTo>
                <a:lnTo>
                  <a:pt x="555742" y="97438"/>
                </a:lnTo>
                <a:lnTo>
                  <a:pt x="554794" y="102545"/>
                </a:lnTo>
                <a:lnTo>
                  <a:pt x="550155" y="108537"/>
                </a:lnTo>
                <a:lnTo>
                  <a:pt x="547256" y="110032"/>
                </a:lnTo>
                <a:lnTo>
                  <a:pt x="562558" y="110032"/>
                </a:lnTo>
                <a:lnTo>
                  <a:pt x="565667" y="106666"/>
                </a:lnTo>
                <a:lnTo>
                  <a:pt x="567986" y="99281"/>
                </a:lnTo>
                <a:lnTo>
                  <a:pt x="567986" y="79825"/>
                </a:lnTo>
                <a:lnTo>
                  <a:pt x="565667" y="72353"/>
                </a:lnTo>
                <a:lnTo>
                  <a:pt x="562831" y="69248"/>
                </a:lnTo>
                <a:close/>
              </a:path>
              <a:path w="615950" h="147320">
                <a:moveTo>
                  <a:pt x="477091" y="72"/>
                </a:moveTo>
                <a:lnTo>
                  <a:pt x="462304" y="72"/>
                </a:lnTo>
                <a:lnTo>
                  <a:pt x="456361" y="2916"/>
                </a:lnTo>
                <a:lnTo>
                  <a:pt x="448242" y="14261"/>
                </a:lnTo>
                <a:lnTo>
                  <a:pt x="446213" y="21153"/>
                </a:lnTo>
                <a:lnTo>
                  <a:pt x="446250" y="39695"/>
                </a:lnTo>
                <a:lnTo>
                  <a:pt x="448387" y="47283"/>
                </a:lnTo>
                <a:lnTo>
                  <a:pt x="453026" y="52390"/>
                </a:lnTo>
                <a:lnTo>
                  <a:pt x="457520" y="57497"/>
                </a:lnTo>
                <a:lnTo>
                  <a:pt x="463319" y="60050"/>
                </a:lnTo>
                <a:lnTo>
                  <a:pt x="477091" y="60050"/>
                </a:lnTo>
                <a:lnTo>
                  <a:pt x="482890" y="57453"/>
                </a:lnTo>
                <a:lnTo>
                  <a:pt x="487529" y="52274"/>
                </a:lnTo>
                <a:lnTo>
                  <a:pt x="489213" y="50445"/>
                </a:lnTo>
                <a:lnTo>
                  <a:pt x="466943" y="50445"/>
                </a:lnTo>
                <a:lnTo>
                  <a:pt x="464033" y="48951"/>
                </a:lnTo>
                <a:lnTo>
                  <a:pt x="459405" y="43032"/>
                </a:lnTo>
                <a:lnTo>
                  <a:pt x="458245" y="37910"/>
                </a:lnTo>
                <a:lnTo>
                  <a:pt x="458334" y="22226"/>
                </a:lnTo>
                <a:lnTo>
                  <a:pt x="459405" y="17149"/>
                </a:lnTo>
                <a:lnTo>
                  <a:pt x="464044" y="11171"/>
                </a:lnTo>
                <a:lnTo>
                  <a:pt x="466943" y="9677"/>
                </a:lnTo>
                <a:lnTo>
                  <a:pt x="489481" y="9677"/>
                </a:lnTo>
                <a:lnTo>
                  <a:pt x="483035" y="2611"/>
                </a:lnTo>
                <a:lnTo>
                  <a:pt x="477091" y="72"/>
                </a:lnTo>
                <a:close/>
              </a:path>
              <a:path w="615950" h="147320">
                <a:moveTo>
                  <a:pt x="489481" y="9677"/>
                </a:moveTo>
                <a:lnTo>
                  <a:pt x="473757" y="9677"/>
                </a:lnTo>
                <a:lnTo>
                  <a:pt x="476668" y="11171"/>
                </a:lnTo>
                <a:lnTo>
                  <a:pt x="481295" y="17090"/>
                </a:lnTo>
                <a:lnTo>
                  <a:pt x="482455" y="22226"/>
                </a:lnTo>
                <a:lnTo>
                  <a:pt x="482369" y="37910"/>
                </a:lnTo>
                <a:lnTo>
                  <a:pt x="481295" y="42974"/>
                </a:lnTo>
                <a:lnTo>
                  <a:pt x="479121" y="45962"/>
                </a:lnTo>
                <a:lnTo>
                  <a:pt x="476801" y="48951"/>
                </a:lnTo>
                <a:lnTo>
                  <a:pt x="473902" y="50445"/>
                </a:lnTo>
                <a:lnTo>
                  <a:pt x="489213" y="50445"/>
                </a:lnTo>
                <a:lnTo>
                  <a:pt x="492313" y="47080"/>
                </a:lnTo>
                <a:lnTo>
                  <a:pt x="494632" y="39695"/>
                </a:lnTo>
                <a:lnTo>
                  <a:pt x="494632" y="20253"/>
                </a:lnTo>
                <a:lnTo>
                  <a:pt x="492313" y="12781"/>
                </a:lnTo>
                <a:lnTo>
                  <a:pt x="489481" y="9677"/>
                </a:lnTo>
                <a:close/>
              </a:path>
              <a:path w="615950" h="147320">
                <a:moveTo>
                  <a:pt x="615681" y="2016"/>
                </a:moveTo>
                <a:lnTo>
                  <a:pt x="585093" y="2016"/>
                </a:lnTo>
                <a:lnTo>
                  <a:pt x="585093" y="13536"/>
                </a:lnTo>
                <a:lnTo>
                  <a:pt x="601764" y="13536"/>
                </a:lnTo>
                <a:lnTo>
                  <a:pt x="601764" y="135407"/>
                </a:lnTo>
                <a:lnTo>
                  <a:pt x="585093" y="135407"/>
                </a:lnTo>
                <a:lnTo>
                  <a:pt x="585093" y="146937"/>
                </a:lnTo>
                <a:lnTo>
                  <a:pt x="615681" y="146937"/>
                </a:lnTo>
                <a:lnTo>
                  <a:pt x="615681" y="2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object 13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427574" y="5515772"/>
            <a:ext cx="173744" cy="10038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416686" y="4035965"/>
            <a:ext cx="184632" cy="100398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418382" y="2556100"/>
            <a:ext cx="182935" cy="100398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533966" y="1816457"/>
            <a:ext cx="67946" cy="98367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414367" y="1076525"/>
            <a:ext cx="186951" cy="100108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7206019" y="3056352"/>
            <a:ext cx="147320" cy="579755"/>
          </a:xfrm>
          <a:custGeom>
            <a:avLst/>
            <a:gdLst/>
            <a:ahLst/>
            <a:cxnLst/>
            <a:rect l="l" t="t" r="r" b="b"/>
            <a:pathLst>
              <a:path w="147320" h="579754">
                <a:moveTo>
                  <a:pt x="58828" y="470800"/>
                </a:moveTo>
                <a:lnTo>
                  <a:pt x="22075" y="481058"/>
                </a:lnTo>
                <a:lnTo>
                  <a:pt x="529" y="516955"/>
                </a:lnTo>
                <a:lnTo>
                  <a:pt x="0" y="524916"/>
                </a:lnTo>
                <a:lnTo>
                  <a:pt x="997" y="536342"/>
                </a:lnTo>
                <a:lnTo>
                  <a:pt x="24708" y="570754"/>
                </a:lnTo>
                <a:lnTo>
                  <a:pt x="60147" y="579323"/>
                </a:lnTo>
                <a:lnTo>
                  <a:pt x="67510" y="578915"/>
                </a:lnTo>
                <a:lnTo>
                  <a:pt x="101305" y="563799"/>
                </a:lnTo>
                <a:lnTo>
                  <a:pt x="60379" y="563799"/>
                </a:lnTo>
                <a:lnTo>
                  <a:pt x="48498" y="563069"/>
                </a:lnTo>
                <a:lnTo>
                  <a:pt x="15640" y="539715"/>
                </a:lnTo>
                <a:lnTo>
                  <a:pt x="12915" y="525061"/>
                </a:lnTo>
                <a:lnTo>
                  <a:pt x="13020" y="516955"/>
                </a:lnTo>
                <a:lnTo>
                  <a:pt x="34589" y="490966"/>
                </a:lnTo>
                <a:lnTo>
                  <a:pt x="41475" y="487775"/>
                </a:lnTo>
                <a:lnTo>
                  <a:pt x="49521" y="486179"/>
                </a:lnTo>
                <a:lnTo>
                  <a:pt x="101651" y="486179"/>
                </a:lnTo>
                <a:lnTo>
                  <a:pt x="96070" y="481602"/>
                </a:lnTo>
                <a:lnTo>
                  <a:pt x="89677" y="477764"/>
                </a:lnTo>
                <a:lnTo>
                  <a:pt x="82645" y="474717"/>
                </a:lnTo>
                <a:lnTo>
                  <a:pt x="75160" y="472541"/>
                </a:lnTo>
                <a:lnTo>
                  <a:pt x="67222" y="471235"/>
                </a:lnTo>
                <a:lnTo>
                  <a:pt x="58828" y="470800"/>
                </a:lnTo>
                <a:close/>
              </a:path>
              <a:path w="147320" h="579754">
                <a:moveTo>
                  <a:pt x="101651" y="486179"/>
                </a:moveTo>
                <a:lnTo>
                  <a:pt x="58755" y="486179"/>
                </a:lnTo>
                <a:lnTo>
                  <a:pt x="69070" y="486881"/>
                </a:lnTo>
                <a:lnTo>
                  <a:pt x="78139" y="488972"/>
                </a:lnTo>
                <a:lnTo>
                  <a:pt x="104449" y="525061"/>
                </a:lnTo>
                <a:lnTo>
                  <a:pt x="103713" y="533064"/>
                </a:lnTo>
                <a:lnTo>
                  <a:pt x="70077" y="563117"/>
                </a:lnTo>
                <a:lnTo>
                  <a:pt x="60379" y="563799"/>
                </a:lnTo>
                <a:lnTo>
                  <a:pt x="101305" y="563799"/>
                </a:lnTo>
                <a:lnTo>
                  <a:pt x="117279" y="525061"/>
                </a:lnTo>
                <a:lnTo>
                  <a:pt x="116841" y="517775"/>
                </a:lnTo>
                <a:lnTo>
                  <a:pt x="115517" y="510698"/>
                </a:lnTo>
                <a:lnTo>
                  <a:pt x="113340" y="503965"/>
                </a:lnTo>
                <a:lnTo>
                  <a:pt x="110277" y="497495"/>
                </a:lnTo>
                <a:lnTo>
                  <a:pt x="106371" y="491454"/>
                </a:lnTo>
                <a:lnTo>
                  <a:pt x="101651" y="486179"/>
                </a:lnTo>
                <a:close/>
              </a:path>
              <a:path w="147320" h="579754">
                <a:moveTo>
                  <a:pt x="33081" y="353716"/>
                </a:moveTo>
                <a:lnTo>
                  <a:pt x="2236" y="382824"/>
                </a:lnTo>
                <a:lnTo>
                  <a:pt x="72" y="398547"/>
                </a:lnTo>
                <a:lnTo>
                  <a:pt x="499" y="405892"/>
                </a:lnTo>
                <a:lnTo>
                  <a:pt x="20742" y="441536"/>
                </a:lnTo>
                <a:lnTo>
                  <a:pt x="57827" y="452084"/>
                </a:lnTo>
                <a:lnTo>
                  <a:pt x="65817" y="451703"/>
                </a:lnTo>
                <a:lnTo>
                  <a:pt x="102948" y="436560"/>
                </a:lnTo>
                <a:lnTo>
                  <a:pt x="50275" y="436560"/>
                </a:lnTo>
                <a:lnTo>
                  <a:pt x="43026" y="435399"/>
                </a:lnTo>
                <a:lnTo>
                  <a:pt x="12902" y="407543"/>
                </a:lnTo>
                <a:lnTo>
                  <a:pt x="12902" y="391293"/>
                </a:lnTo>
                <a:lnTo>
                  <a:pt x="14786" y="384909"/>
                </a:lnTo>
                <a:lnTo>
                  <a:pt x="18555" y="379977"/>
                </a:lnTo>
                <a:lnTo>
                  <a:pt x="22310" y="374899"/>
                </a:lnTo>
                <a:lnTo>
                  <a:pt x="28312" y="371126"/>
                </a:lnTo>
                <a:lnTo>
                  <a:pt x="36561" y="368515"/>
                </a:lnTo>
                <a:lnTo>
                  <a:pt x="33081" y="353716"/>
                </a:lnTo>
                <a:close/>
              </a:path>
              <a:path w="147320" h="579754">
                <a:moveTo>
                  <a:pt x="79399" y="351830"/>
                </a:moveTo>
                <a:lnTo>
                  <a:pt x="75615" y="366774"/>
                </a:lnTo>
                <a:lnTo>
                  <a:pt x="85140" y="368805"/>
                </a:lnTo>
                <a:lnTo>
                  <a:pt x="92330" y="372722"/>
                </a:lnTo>
                <a:lnTo>
                  <a:pt x="97172" y="378671"/>
                </a:lnTo>
                <a:lnTo>
                  <a:pt x="102028" y="384474"/>
                </a:lnTo>
                <a:lnTo>
                  <a:pt x="104351" y="391293"/>
                </a:lnTo>
                <a:lnTo>
                  <a:pt x="90184" y="429596"/>
                </a:lnTo>
                <a:lnTo>
                  <a:pt x="57755" y="436560"/>
                </a:lnTo>
                <a:lnTo>
                  <a:pt x="102948" y="436560"/>
                </a:lnTo>
                <a:lnTo>
                  <a:pt x="117279" y="398693"/>
                </a:lnTo>
                <a:lnTo>
                  <a:pt x="116673" y="390207"/>
                </a:lnTo>
                <a:lnTo>
                  <a:pt x="95686" y="358359"/>
                </a:lnTo>
                <a:lnTo>
                  <a:pt x="88091" y="354605"/>
                </a:lnTo>
                <a:lnTo>
                  <a:pt x="79399" y="351830"/>
                </a:lnTo>
                <a:close/>
              </a:path>
              <a:path w="147320" h="579754">
                <a:moveTo>
                  <a:pt x="2000" y="237648"/>
                </a:moveTo>
                <a:lnTo>
                  <a:pt x="2000" y="253027"/>
                </a:lnTo>
                <a:lnTo>
                  <a:pt x="90532" y="285962"/>
                </a:lnTo>
                <a:lnTo>
                  <a:pt x="96708" y="287993"/>
                </a:lnTo>
                <a:lnTo>
                  <a:pt x="102898" y="289734"/>
                </a:lnTo>
                <a:lnTo>
                  <a:pt x="97128" y="291330"/>
                </a:lnTo>
                <a:lnTo>
                  <a:pt x="90938" y="293361"/>
                </a:lnTo>
                <a:lnTo>
                  <a:pt x="2000" y="325135"/>
                </a:lnTo>
                <a:lnTo>
                  <a:pt x="2000" y="341384"/>
                </a:lnTo>
                <a:lnTo>
                  <a:pt x="115351" y="297423"/>
                </a:lnTo>
                <a:lnTo>
                  <a:pt x="115351" y="282044"/>
                </a:lnTo>
                <a:lnTo>
                  <a:pt x="2000" y="237648"/>
                </a:lnTo>
                <a:close/>
              </a:path>
              <a:path w="147320" h="579754">
                <a:moveTo>
                  <a:pt x="13525" y="146390"/>
                </a:moveTo>
                <a:lnTo>
                  <a:pt x="2000" y="146390"/>
                </a:lnTo>
                <a:lnTo>
                  <a:pt x="2000" y="177148"/>
                </a:lnTo>
                <a:lnTo>
                  <a:pt x="146809" y="177148"/>
                </a:lnTo>
                <a:lnTo>
                  <a:pt x="146809" y="163220"/>
                </a:lnTo>
                <a:lnTo>
                  <a:pt x="13525" y="163220"/>
                </a:lnTo>
                <a:lnTo>
                  <a:pt x="13525" y="146390"/>
                </a:lnTo>
                <a:close/>
              </a:path>
              <a:path w="147320" h="579754">
                <a:moveTo>
                  <a:pt x="146809" y="146390"/>
                </a:moveTo>
                <a:lnTo>
                  <a:pt x="135299" y="146390"/>
                </a:lnTo>
                <a:lnTo>
                  <a:pt x="135299" y="163220"/>
                </a:lnTo>
                <a:lnTo>
                  <a:pt x="146809" y="163220"/>
                </a:lnTo>
                <a:lnTo>
                  <a:pt x="146809" y="146390"/>
                </a:lnTo>
                <a:close/>
              </a:path>
              <a:path w="147320" h="579754">
                <a:moveTo>
                  <a:pt x="2000" y="38157"/>
                </a:moveTo>
                <a:lnTo>
                  <a:pt x="2000" y="53391"/>
                </a:lnTo>
                <a:lnTo>
                  <a:pt x="90532" y="86325"/>
                </a:lnTo>
                <a:lnTo>
                  <a:pt x="96708" y="88356"/>
                </a:lnTo>
                <a:lnTo>
                  <a:pt x="102898" y="90097"/>
                </a:lnTo>
                <a:lnTo>
                  <a:pt x="97128" y="91693"/>
                </a:lnTo>
                <a:lnTo>
                  <a:pt x="90938" y="93724"/>
                </a:lnTo>
                <a:lnTo>
                  <a:pt x="84342" y="96191"/>
                </a:lnTo>
                <a:lnTo>
                  <a:pt x="2000" y="125643"/>
                </a:lnTo>
                <a:lnTo>
                  <a:pt x="2000" y="141892"/>
                </a:lnTo>
                <a:lnTo>
                  <a:pt x="115351" y="97932"/>
                </a:lnTo>
                <a:lnTo>
                  <a:pt x="115351" y="82553"/>
                </a:lnTo>
                <a:lnTo>
                  <a:pt x="2000" y="38157"/>
                </a:lnTo>
                <a:close/>
              </a:path>
              <a:path w="147320" h="579754">
                <a:moveTo>
                  <a:pt x="146809" y="0"/>
                </a:moveTo>
                <a:lnTo>
                  <a:pt x="2000" y="0"/>
                </a:lnTo>
                <a:lnTo>
                  <a:pt x="2000" y="30612"/>
                </a:lnTo>
                <a:lnTo>
                  <a:pt x="13525" y="30612"/>
                </a:lnTo>
                <a:lnTo>
                  <a:pt x="13525" y="13928"/>
                </a:lnTo>
                <a:lnTo>
                  <a:pt x="146809" y="13928"/>
                </a:lnTo>
                <a:lnTo>
                  <a:pt x="146809" y="0"/>
                </a:lnTo>
                <a:close/>
              </a:path>
              <a:path w="147320" h="579754">
                <a:moveTo>
                  <a:pt x="146809" y="13928"/>
                </a:moveTo>
                <a:lnTo>
                  <a:pt x="135299" y="13928"/>
                </a:lnTo>
                <a:lnTo>
                  <a:pt x="135299" y="30612"/>
                </a:lnTo>
                <a:lnTo>
                  <a:pt x="146809" y="30612"/>
                </a:lnTo>
                <a:lnTo>
                  <a:pt x="146809" y="139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9108185" y="3737864"/>
            <a:ext cx="427355" cy="125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LTO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Calibri"/>
              <a:cs typeface="Calibri"/>
            </a:endParaRPr>
          </a:p>
          <a:p>
            <a:pPr marL="73660">
              <a:lnSpc>
                <a:spcPct val="100000"/>
              </a:lnSpc>
            </a:pPr>
            <a:r>
              <a:rPr sz="1800" b="1" spc="-50" dirty="0">
                <a:solidFill>
                  <a:srgbClr val="E31A1C"/>
                </a:solidFill>
                <a:latin typeface="Calibri"/>
                <a:cs typeface="Calibri"/>
              </a:rPr>
              <a:t>LTO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961756" y="6209482"/>
            <a:ext cx="356997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Verdana"/>
                <a:cs typeface="Verdana"/>
              </a:rPr>
              <a:t>Ref: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Cell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measurements from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Chalmers’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lab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by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Stefan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Skoog.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10218546" y="1503679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7E00"/>
                </a:solidFill>
                <a:latin typeface="Calibri"/>
                <a:cs typeface="Calibri"/>
              </a:rPr>
              <a:t>NMC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136381" y="1866138"/>
            <a:ext cx="39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LCO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252966" y="246837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NMC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</a:t>
            </a:r>
            <a:r>
              <a:rPr sz="4350" baseline="-21072" dirty="0"/>
              <a:t>0</a:t>
            </a:r>
            <a:r>
              <a:rPr sz="4350" spc="494" baseline="-21072" dirty="0"/>
              <a:t> </a:t>
            </a:r>
            <a:r>
              <a:rPr sz="4400" dirty="0"/>
              <a:t>depends</a:t>
            </a:r>
            <a:r>
              <a:rPr sz="4400" spc="-5" dirty="0"/>
              <a:t> </a:t>
            </a:r>
            <a:r>
              <a:rPr sz="4400" dirty="0"/>
              <a:t>on</a:t>
            </a:r>
            <a:r>
              <a:rPr sz="4400" spc="5" dirty="0"/>
              <a:t> </a:t>
            </a:r>
            <a:r>
              <a:rPr sz="4400" dirty="0"/>
              <a:t>cell</a:t>
            </a:r>
            <a:r>
              <a:rPr sz="4400" spc="-5" dirty="0"/>
              <a:t> </a:t>
            </a:r>
            <a:r>
              <a:rPr sz="4400" spc="-20" dirty="0"/>
              <a:t>type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21739" y="2011822"/>
            <a:ext cx="5039361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4000" marR="17780" indent="-229235" algn="just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54000" algn="l"/>
              </a:tabLst>
            </a:pPr>
            <a:r>
              <a:rPr sz="2800" dirty="0">
                <a:latin typeface="Calibri"/>
                <a:cs typeface="Calibri"/>
              </a:rPr>
              <a:t>Even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adjusting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size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capacity,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775" baseline="-21021" dirty="0">
                <a:latin typeface="Calibri"/>
                <a:cs typeface="Calibri"/>
              </a:rPr>
              <a:t>0</a:t>
            </a:r>
            <a:r>
              <a:rPr sz="2775" spc="217" baseline="-21021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has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spread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6360" y="1094915"/>
            <a:ext cx="4079875" cy="4504055"/>
            <a:chOff x="7636360" y="1094915"/>
            <a:chExt cx="4079875" cy="4504055"/>
          </a:xfrm>
        </p:grpSpPr>
        <p:sp>
          <p:nvSpPr>
            <p:cNvPr id="5" name="object 5"/>
            <p:cNvSpPr/>
            <p:nvPr/>
          </p:nvSpPr>
          <p:spPr>
            <a:xfrm>
              <a:off x="7846143" y="1282506"/>
              <a:ext cx="3866515" cy="4312920"/>
            </a:xfrm>
            <a:custGeom>
              <a:avLst/>
              <a:gdLst/>
              <a:ahLst/>
              <a:cxnLst/>
              <a:rect l="l" t="t" r="r" b="b"/>
              <a:pathLst>
                <a:path w="3866515" h="4312920">
                  <a:moveTo>
                    <a:pt x="0" y="4312777"/>
                  </a:moveTo>
                  <a:lnTo>
                    <a:pt x="0" y="0"/>
                  </a:lnTo>
                </a:path>
                <a:path w="3866515" h="4312920">
                  <a:moveTo>
                    <a:pt x="773220" y="4312777"/>
                  </a:moveTo>
                  <a:lnTo>
                    <a:pt x="773220" y="0"/>
                  </a:lnTo>
                </a:path>
                <a:path w="3866515" h="4312920">
                  <a:moveTo>
                    <a:pt x="1546483" y="4312777"/>
                  </a:moveTo>
                  <a:lnTo>
                    <a:pt x="1546483" y="0"/>
                  </a:lnTo>
                </a:path>
                <a:path w="3866515" h="4312920">
                  <a:moveTo>
                    <a:pt x="2319704" y="4312777"/>
                  </a:moveTo>
                  <a:lnTo>
                    <a:pt x="2319703" y="0"/>
                  </a:lnTo>
                </a:path>
                <a:path w="3866515" h="4312920">
                  <a:moveTo>
                    <a:pt x="3092924" y="4312777"/>
                  </a:moveTo>
                  <a:lnTo>
                    <a:pt x="3092923" y="0"/>
                  </a:lnTo>
                </a:path>
                <a:path w="3866515" h="4312920">
                  <a:moveTo>
                    <a:pt x="3866144" y="4312777"/>
                  </a:moveTo>
                  <a:lnTo>
                    <a:pt x="3866144" y="0"/>
                  </a:lnTo>
                </a:path>
                <a:path w="3866515" h="4312920">
                  <a:moveTo>
                    <a:pt x="3866144" y="4312777"/>
                  </a:moveTo>
                  <a:lnTo>
                    <a:pt x="0" y="4312777"/>
                  </a:lnTo>
                </a:path>
                <a:path w="3866515" h="4312920">
                  <a:moveTo>
                    <a:pt x="3866144" y="3833583"/>
                  </a:moveTo>
                  <a:lnTo>
                    <a:pt x="0" y="3833583"/>
                  </a:lnTo>
                </a:path>
                <a:path w="3866515" h="4312920">
                  <a:moveTo>
                    <a:pt x="3866144" y="3354360"/>
                  </a:moveTo>
                  <a:lnTo>
                    <a:pt x="0" y="3354360"/>
                  </a:lnTo>
                </a:path>
                <a:path w="3866515" h="4312920">
                  <a:moveTo>
                    <a:pt x="3866144" y="2875166"/>
                  </a:moveTo>
                  <a:lnTo>
                    <a:pt x="0" y="2875166"/>
                  </a:lnTo>
                </a:path>
                <a:path w="3866515" h="4312920">
                  <a:moveTo>
                    <a:pt x="3866144" y="2395971"/>
                  </a:moveTo>
                  <a:lnTo>
                    <a:pt x="0" y="2395971"/>
                  </a:lnTo>
                </a:path>
                <a:path w="3866515" h="4312920">
                  <a:moveTo>
                    <a:pt x="3866144" y="1916777"/>
                  </a:moveTo>
                  <a:lnTo>
                    <a:pt x="0" y="1916777"/>
                  </a:lnTo>
                </a:path>
                <a:path w="3866515" h="4312920">
                  <a:moveTo>
                    <a:pt x="3866144" y="1437583"/>
                  </a:moveTo>
                  <a:lnTo>
                    <a:pt x="0" y="1437583"/>
                  </a:lnTo>
                </a:path>
                <a:path w="3866515" h="4312920">
                  <a:moveTo>
                    <a:pt x="3866144" y="958388"/>
                  </a:moveTo>
                  <a:lnTo>
                    <a:pt x="0" y="958388"/>
                  </a:lnTo>
                </a:path>
                <a:path w="3866515" h="4312920">
                  <a:moveTo>
                    <a:pt x="3866144" y="479194"/>
                  </a:moveTo>
                  <a:lnTo>
                    <a:pt x="0" y="479194"/>
                  </a:lnTo>
                </a:path>
                <a:path w="3866515" h="4312920">
                  <a:moveTo>
                    <a:pt x="3866144" y="0"/>
                  </a:moveTo>
                  <a:lnTo>
                    <a:pt x="0" y="0"/>
                  </a:lnTo>
                </a:path>
              </a:pathLst>
            </a:custGeom>
            <a:ln w="7044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42618" y="1278991"/>
              <a:ext cx="3873500" cy="4319905"/>
            </a:xfrm>
            <a:custGeom>
              <a:avLst/>
              <a:gdLst/>
              <a:ahLst/>
              <a:cxnLst/>
              <a:rect l="l" t="t" r="r" b="b"/>
              <a:pathLst>
                <a:path w="3873500" h="4319905">
                  <a:moveTo>
                    <a:pt x="3873182" y="25"/>
                  </a:moveTo>
                  <a:lnTo>
                    <a:pt x="3869664" y="0"/>
                  </a:lnTo>
                  <a:lnTo>
                    <a:pt x="3866146" y="0"/>
                  </a:lnTo>
                  <a:lnTo>
                    <a:pt x="3866146" y="7048"/>
                  </a:lnTo>
                  <a:lnTo>
                    <a:pt x="3866146" y="50177"/>
                  </a:lnTo>
                  <a:lnTo>
                    <a:pt x="3866146" y="479196"/>
                  </a:lnTo>
                  <a:lnTo>
                    <a:pt x="3823043" y="479196"/>
                  </a:lnTo>
                  <a:lnTo>
                    <a:pt x="3823043" y="486244"/>
                  </a:lnTo>
                  <a:lnTo>
                    <a:pt x="3866146" y="486244"/>
                  </a:lnTo>
                  <a:lnTo>
                    <a:pt x="3866146" y="958380"/>
                  </a:lnTo>
                  <a:lnTo>
                    <a:pt x="3823043" y="958380"/>
                  </a:lnTo>
                  <a:lnTo>
                    <a:pt x="3823043" y="965428"/>
                  </a:lnTo>
                  <a:lnTo>
                    <a:pt x="3866146" y="965428"/>
                  </a:lnTo>
                  <a:lnTo>
                    <a:pt x="3866146" y="1437576"/>
                  </a:lnTo>
                  <a:lnTo>
                    <a:pt x="3823043" y="1437576"/>
                  </a:lnTo>
                  <a:lnTo>
                    <a:pt x="3823043" y="1444625"/>
                  </a:lnTo>
                  <a:lnTo>
                    <a:pt x="3866146" y="1444625"/>
                  </a:lnTo>
                  <a:lnTo>
                    <a:pt x="3866146" y="1916772"/>
                  </a:lnTo>
                  <a:lnTo>
                    <a:pt x="3823043" y="1916772"/>
                  </a:lnTo>
                  <a:lnTo>
                    <a:pt x="3823043" y="1923821"/>
                  </a:lnTo>
                  <a:lnTo>
                    <a:pt x="3866146" y="1923821"/>
                  </a:lnTo>
                  <a:lnTo>
                    <a:pt x="3866146" y="2395969"/>
                  </a:lnTo>
                  <a:lnTo>
                    <a:pt x="3823043" y="2395969"/>
                  </a:lnTo>
                  <a:lnTo>
                    <a:pt x="3823043" y="2403017"/>
                  </a:lnTo>
                  <a:lnTo>
                    <a:pt x="3866146" y="2403017"/>
                  </a:lnTo>
                  <a:lnTo>
                    <a:pt x="3866146" y="2875165"/>
                  </a:lnTo>
                  <a:lnTo>
                    <a:pt x="3823043" y="2875165"/>
                  </a:lnTo>
                  <a:lnTo>
                    <a:pt x="3823043" y="2882214"/>
                  </a:lnTo>
                  <a:lnTo>
                    <a:pt x="3866146" y="2882214"/>
                  </a:lnTo>
                  <a:lnTo>
                    <a:pt x="3866146" y="3354362"/>
                  </a:lnTo>
                  <a:lnTo>
                    <a:pt x="3823043" y="3354362"/>
                  </a:lnTo>
                  <a:lnTo>
                    <a:pt x="3823043" y="3361410"/>
                  </a:lnTo>
                  <a:lnTo>
                    <a:pt x="3866146" y="3361410"/>
                  </a:lnTo>
                  <a:lnTo>
                    <a:pt x="3866146" y="3833584"/>
                  </a:lnTo>
                  <a:lnTo>
                    <a:pt x="3823043" y="3833584"/>
                  </a:lnTo>
                  <a:lnTo>
                    <a:pt x="3823043" y="3840632"/>
                  </a:lnTo>
                  <a:lnTo>
                    <a:pt x="3866146" y="3840632"/>
                  </a:lnTo>
                  <a:lnTo>
                    <a:pt x="3866146" y="4269651"/>
                  </a:lnTo>
                  <a:lnTo>
                    <a:pt x="3866146" y="4312780"/>
                  </a:lnTo>
                  <a:lnTo>
                    <a:pt x="3823043" y="4312780"/>
                  </a:lnTo>
                  <a:lnTo>
                    <a:pt x="3099968" y="4312780"/>
                  </a:lnTo>
                  <a:lnTo>
                    <a:pt x="3099968" y="4269651"/>
                  </a:lnTo>
                  <a:lnTo>
                    <a:pt x="3092920" y="4269651"/>
                  </a:lnTo>
                  <a:lnTo>
                    <a:pt x="3092920" y="4312780"/>
                  </a:lnTo>
                  <a:lnTo>
                    <a:pt x="2326741" y="4312780"/>
                  </a:lnTo>
                  <a:lnTo>
                    <a:pt x="2326741" y="4269651"/>
                  </a:lnTo>
                  <a:lnTo>
                    <a:pt x="2319705" y="4269651"/>
                  </a:lnTo>
                  <a:lnTo>
                    <a:pt x="2319705" y="4312780"/>
                  </a:lnTo>
                  <a:lnTo>
                    <a:pt x="1553527" y="4312780"/>
                  </a:lnTo>
                  <a:lnTo>
                    <a:pt x="1553527" y="4269651"/>
                  </a:lnTo>
                  <a:lnTo>
                    <a:pt x="1546479" y="4269651"/>
                  </a:lnTo>
                  <a:lnTo>
                    <a:pt x="1546479" y="4312780"/>
                  </a:lnTo>
                  <a:lnTo>
                    <a:pt x="780262" y="4312780"/>
                  </a:lnTo>
                  <a:lnTo>
                    <a:pt x="780262" y="4269651"/>
                  </a:lnTo>
                  <a:lnTo>
                    <a:pt x="773214" y="4269651"/>
                  </a:lnTo>
                  <a:lnTo>
                    <a:pt x="773214" y="4312780"/>
                  </a:lnTo>
                  <a:lnTo>
                    <a:pt x="50139" y="4312780"/>
                  </a:lnTo>
                  <a:lnTo>
                    <a:pt x="7035" y="4312780"/>
                  </a:lnTo>
                  <a:lnTo>
                    <a:pt x="7035" y="4269651"/>
                  </a:lnTo>
                  <a:lnTo>
                    <a:pt x="7035" y="3840632"/>
                  </a:lnTo>
                  <a:lnTo>
                    <a:pt x="50139" y="3840632"/>
                  </a:lnTo>
                  <a:lnTo>
                    <a:pt x="50139" y="3833584"/>
                  </a:lnTo>
                  <a:lnTo>
                    <a:pt x="7035" y="3833584"/>
                  </a:lnTo>
                  <a:lnTo>
                    <a:pt x="7035" y="3361410"/>
                  </a:lnTo>
                  <a:lnTo>
                    <a:pt x="50139" y="3361410"/>
                  </a:lnTo>
                  <a:lnTo>
                    <a:pt x="50139" y="3354362"/>
                  </a:lnTo>
                  <a:lnTo>
                    <a:pt x="7035" y="3354362"/>
                  </a:lnTo>
                  <a:lnTo>
                    <a:pt x="7035" y="2882214"/>
                  </a:lnTo>
                  <a:lnTo>
                    <a:pt x="50139" y="2882214"/>
                  </a:lnTo>
                  <a:lnTo>
                    <a:pt x="50139" y="2875165"/>
                  </a:lnTo>
                  <a:lnTo>
                    <a:pt x="7035" y="2875165"/>
                  </a:lnTo>
                  <a:lnTo>
                    <a:pt x="7035" y="2403017"/>
                  </a:lnTo>
                  <a:lnTo>
                    <a:pt x="50139" y="2403017"/>
                  </a:lnTo>
                  <a:lnTo>
                    <a:pt x="50139" y="2395969"/>
                  </a:lnTo>
                  <a:lnTo>
                    <a:pt x="7035" y="2395969"/>
                  </a:lnTo>
                  <a:lnTo>
                    <a:pt x="7035" y="1923821"/>
                  </a:lnTo>
                  <a:lnTo>
                    <a:pt x="50139" y="1923821"/>
                  </a:lnTo>
                  <a:lnTo>
                    <a:pt x="50139" y="1916772"/>
                  </a:lnTo>
                  <a:lnTo>
                    <a:pt x="7035" y="1916772"/>
                  </a:lnTo>
                  <a:lnTo>
                    <a:pt x="7035" y="1444625"/>
                  </a:lnTo>
                  <a:lnTo>
                    <a:pt x="50139" y="1444625"/>
                  </a:lnTo>
                  <a:lnTo>
                    <a:pt x="50139" y="1437576"/>
                  </a:lnTo>
                  <a:lnTo>
                    <a:pt x="7035" y="1437576"/>
                  </a:lnTo>
                  <a:lnTo>
                    <a:pt x="7035" y="965428"/>
                  </a:lnTo>
                  <a:lnTo>
                    <a:pt x="50139" y="965428"/>
                  </a:lnTo>
                  <a:lnTo>
                    <a:pt x="50139" y="958380"/>
                  </a:lnTo>
                  <a:lnTo>
                    <a:pt x="7035" y="958380"/>
                  </a:lnTo>
                  <a:lnTo>
                    <a:pt x="7035" y="486244"/>
                  </a:lnTo>
                  <a:lnTo>
                    <a:pt x="50139" y="486244"/>
                  </a:lnTo>
                  <a:lnTo>
                    <a:pt x="50139" y="479196"/>
                  </a:lnTo>
                  <a:lnTo>
                    <a:pt x="7035" y="479196"/>
                  </a:lnTo>
                  <a:lnTo>
                    <a:pt x="7035" y="50177"/>
                  </a:lnTo>
                  <a:lnTo>
                    <a:pt x="7035" y="7048"/>
                  </a:lnTo>
                  <a:lnTo>
                    <a:pt x="50139" y="7048"/>
                  </a:lnTo>
                  <a:lnTo>
                    <a:pt x="773214" y="7048"/>
                  </a:lnTo>
                  <a:lnTo>
                    <a:pt x="773214" y="50177"/>
                  </a:lnTo>
                  <a:lnTo>
                    <a:pt x="780262" y="50177"/>
                  </a:lnTo>
                  <a:lnTo>
                    <a:pt x="780262" y="7048"/>
                  </a:lnTo>
                  <a:lnTo>
                    <a:pt x="1546479" y="7048"/>
                  </a:lnTo>
                  <a:lnTo>
                    <a:pt x="1546479" y="50177"/>
                  </a:lnTo>
                  <a:lnTo>
                    <a:pt x="1553527" y="50177"/>
                  </a:lnTo>
                  <a:lnTo>
                    <a:pt x="1553527" y="7048"/>
                  </a:lnTo>
                  <a:lnTo>
                    <a:pt x="2319705" y="7048"/>
                  </a:lnTo>
                  <a:lnTo>
                    <a:pt x="2319705" y="50177"/>
                  </a:lnTo>
                  <a:lnTo>
                    <a:pt x="2326741" y="50177"/>
                  </a:lnTo>
                  <a:lnTo>
                    <a:pt x="2326741" y="7048"/>
                  </a:lnTo>
                  <a:lnTo>
                    <a:pt x="3092920" y="7048"/>
                  </a:lnTo>
                  <a:lnTo>
                    <a:pt x="3092920" y="50177"/>
                  </a:lnTo>
                  <a:lnTo>
                    <a:pt x="3099968" y="50177"/>
                  </a:lnTo>
                  <a:lnTo>
                    <a:pt x="3099968" y="7048"/>
                  </a:lnTo>
                  <a:lnTo>
                    <a:pt x="3823043" y="7048"/>
                  </a:lnTo>
                  <a:lnTo>
                    <a:pt x="3866146" y="7048"/>
                  </a:lnTo>
                  <a:lnTo>
                    <a:pt x="3866146" y="0"/>
                  </a:lnTo>
                  <a:lnTo>
                    <a:pt x="3823043" y="0"/>
                  </a:lnTo>
                  <a:lnTo>
                    <a:pt x="50139" y="0"/>
                  </a:lnTo>
                  <a:lnTo>
                    <a:pt x="3517" y="0"/>
                  </a:lnTo>
                  <a:lnTo>
                    <a:pt x="0" y="25"/>
                  </a:lnTo>
                  <a:lnTo>
                    <a:pt x="0" y="3517"/>
                  </a:lnTo>
                  <a:lnTo>
                    <a:pt x="0" y="50177"/>
                  </a:lnTo>
                  <a:lnTo>
                    <a:pt x="0" y="4269651"/>
                  </a:lnTo>
                  <a:lnTo>
                    <a:pt x="0" y="4316298"/>
                  </a:lnTo>
                  <a:lnTo>
                    <a:pt x="3517" y="4316298"/>
                  </a:lnTo>
                  <a:lnTo>
                    <a:pt x="3517" y="4319816"/>
                  </a:lnTo>
                  <a:lnTo>
                    <a:pt x="50139" y="4319816"/>
                  </a:lnTo>
                  <a:lnTo>
                    <a:pt x="3823043" y="4319816"/>
                  </a:lnTo>
                  <a:lnTo>
                    <a:pt x="3869664" y="4319816"/>
                  </a:lnTo>
                  <a:lnTo>
                    <a:pt x="3873144" y="4319816"/>
                  </a:lnTo>
                  <a:lnTo>
                    <a:pt x="3873144" y="4316298"/>
                  </a:lnTo>
                  <a:lnTo>
                    <a:pt x="3873182" y="4269651"/>
                  </a:lnTo>
                  <a:lnTo>
                    <a:pt x="3873182" y="50177"/>
                  </a:lnTo>
                  <a:lnTo>
                    <a:pt x="3873182" y="3517"/>
                  </a:lnTo>
                  <a:lnTo>
                    <a:pt x="3873182" y="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0396" y="1094915"/>
              <a:ext cx="2634019" cy="1444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66778" y="2004257"/>
              <a:ext cx="3123565" cy="3257550"/>
            </a:xfrm>
            <a:custGeom>
              <a:avLst/>
              <a:gdLst/>
              <a:ahLst/>
              <a:cxnLst/>
              <a:rect l="l" t="t" r="r" b="b"/>
              <a:pathLst>
                <a:path w="3123565" h="3257550">
                  <a:moveTo>
                    <a:pt x="2870310" y="3228600"/>
                  </a:moveTo>
                  <a:lnTo>
                    <a:pt x="2869746" y="3256774"/>
                  </a:lnTo>
                  <a:lnTo>
                    <a:pt x="2901295" y="3257352"/>
                  </a:lnTo>
                  <a:lnTo>
                    <a:pt x="2954533" y="3257196"/>
                  </a:lnTo>
                  <a:lnTo>
                    <a:pt x="2954533" y="3229164"/>
                  </a:lnTo>
                  <a:lnTo>
                    <a:pt x="2901576" y="3229164"/>
                  </a:lnTo>
                  <a:lnTo>
                    <a:pt x="2870310" y="3228600"/>
                  </a:lnTo>
                  <a:close/>
                </a:path>
                <a:path w="3123565" h="3257550">
                  <a:moveTo>
                    <a:pt x="2954533" y="3229023"/>
                  </a:moveTo>
                  <a:lnTo>
                    <a:pt x="2901576" y="3229164"/>
                  </a:lnTo>
                  <a:lnTo>
                    <a:pt x="2954533" y="3229164"/>
                  </a:lnTo>
                  <a:lnTo>
                    <a:pt x="2954533" y="3229023"/>
                  </a:lnTo>
                  <a:close/>
                </a:path>
                <a:path w="3123565" h="3257550">
                  <a:moveTo>
                    <a:pt x="2701300" y="3225527"/>
                  </a:moveTo>
                  <a:lnTo>
                    <a:pt x="2700736" y="3253715"/>
                  </a:lnTo>
                  <a:lnTo>
                    <a:pt x="2785241" y="3255237"/>
                  </a:lnTo>
                  <a:lnTo>
                    <a:pt x="2785805" y="3227064"/>
                  </a:lnTo>
                  <a:lnTo>
                    <a:pt x="2701300" y="3225527"/>
                  </a:lnTo>
                  <a:close/>
                </a:path>
                <a:path w="3123565" h="3257550">
                  <a:moveTo>
                    <a:pt x="2532431" y="3221186"/>
                  </a:moveTo>
                  <a:lnTo>
                    <a:pt x="2531726" y="3249360"/>
                  </a:lnTo>
                  <a:lnTo>
                    <a:pt x="2616231" y="3251629"/>
                  </a:lnTo>
                  <a:lnTo>
                    <a:pt x="2616935" y="3223456"/>
                  </a:lnTo>
                  <a:lnTo>
                    <a:pt x="2532431" y="3221186"/>
                  </a:lnTo>
                  <a:close/>
                </a:path>
                <a:path w="3123565" h="3257550">
                  <a:moveTo>
                    <a:pt x="2447644" y="3219199"/>
                  </a:moveTo>
                  <a:lnTo>
                    <a:pt x="2363139" y="3219397"/>
                  </a:lnTo>
                  <a:lnTo>
                    <a:pt x="2363139" y="3247584"/>
                  </a:lnTo>
                  <a:lnTo>
                    <a:pt x="2447644" y="3247387"/>
                  </a:lnTo>
                  <a:lnTo>
                    <a:pt x="2447644" y="3219199"/>
                  </a:lnTo>
                  <a:close/>
                </a:path>
                <a:path w="3123565" h="3257550">
                  <a:moveTo>
                    <a:pt x="2194833" y="3217635"/>
                  </a:moveTo>
                  <a:lnTo>
                    <a:pt x="2193425" y="3245794"/>
                  </a:lnTo>
                  <a:lnTo>
                    <a:pt x="2234551" y="3247866"/>
                  </a:lnTo>
                  <a:lnTo>
                    <a:pt x="2278634" y="3247782"/>
                  </a:lnTo>
                  <a:lnTo>
                    <a:pt x="2278634" y="3219692"/>
                  </a:lnTo>
                  <a:lnTo>
                    <a:pt x="2235255" y="3219692"/>
                  </a:lnTo>
                  <a:lnTo>
                    <a:pt x="2194833" y="3217635"/>
                  </a:lnTo>
                  <a:close/>
                </a:path>
                <a:path w="3123565" h="3257550">
                  <a:moveTo>
                    <a:pt x="2278634" y="3219594"/>
                  </a:moveTo>
                  <a:lnTo>
                    <a:pt x="2235255" y="3219692"/>
                  </a:lnTo>
                  <a:lnTo>
                    <a:pt x="2278634" y="3219692"/>
                  </a:lnTo>
                  <a:close/>
                </a:path>
                <a:path w="3123565" h="3257550">
                  <a:moveTo>
                    <a:pt x="2026105" y="3209122"/>
                  </a:moveTo>
                  <a:lnTo>
                    <a:pt x="2024697" y="3237282"/>
                  </a:lnTo>
                  <a:lnTo>
                    <a:pt x="2109061" y="3241538"/>
                  </a:lnTo>
                  <a:lnTo>
                    <a:pt x="2110469" y="3213378"/>
                  </a:lnTo>
                  <a:lnTo>
                    <a:pt x="2026105" y="3209122"/>
                  </a:lnTo>
                  <a:close/>
                </a:path>
                <a:path w="3123565" h="3257550">
                  <a:moveTo>
                    <a:pt x="1857658" y="3197664"/>
                  </a:moveTo>
                  <a:lnTo>
                    <a:pt x="1855687" y="3225781"/>
                  </a:lnTo>
                  <a:lnTo>
                    <a:pt x="1940051" y="3231644"/>
                  </a:lnTo>
                  <a:lnTo>
                    <a:pt x="1942023" y="3203513"/>
                  </a:lnTo>
                  <a:lnTo>
                    <a:pt x="1857658" y="3197664"/>
                  </a:lnTo>
                  <a:close/>
                </a:path>
                <a:path w="3123565" h="3257550">
                  <a:moveTo>
                    <a:pt x="1688508" y="3189066"/>
                  </a:moveTo>
                  <a:lnTo>
                    <a:pt x="1687381" y="3217226"/>
                  </a:lnTo>
                  <a:lnTo>
                    <a:pt x="1771886" y="3220524"/>
                  </a:lnTo>
                  <a:lnTo>
                    <a:pt x="1772872" y="3192364"/>
                  </a:lnTo>
                  <a:lnTo>
                    <a:pt x="1688508" y="3189066"/>
                  </a:lnTo>
                  <a:close/>
                </a:path>
                <a:path w="3123565" h="3257550">
                  <a:moveTo>
                    <a:pt x="1521188" y="3178214"/>
                  </a:moveTo>
                  <a:lnTo>
                    <a:pt x="1517667" y="3206176"/>
                  </a:lnTo>
                  <a:lnTo>
                    <a:pt x="1566961" y="3212476"/>
                  </a:lnTo>
                  <a:lnTo>
                    <a:pt x="1568229" y="3212575"/>
                  </a:lnTo>
                  <a:lnTo>
                    <a:pt x="1603017" y="3213942"/>
                  </a:lnTo>
                  <a:lnTo>
                    <a:pt x="1603557" y="3198495"/>
                  </a:lnTo>
                  <a:lnTo>
                    <a:pt x="1568792" y="3198495"/>
                  </a:lnTo>
                  <a:lnTo>
                    <a:pt x="1569215" y="3184415"/>
                  </a:lnTo>
                  <a:lnTo>
                    <a:pt x="1569710" y="3184415"/>
                  </a:lnTo>
                  <a:lnTo>
                    <a:pt x="1521188" y="3178214"/>
                  </a:lnTo>
                  <a:close/>
                </a:path>
                <a:path w="3123565" h="3257550">
                  <a:moveTo>
                    <a:pt x="1569215" y="3184415"/>
                  </a:moveTo>
                  <a:lnTo>
                    <a:pt x="1568792" y="3198495"/>
                  </a:lnTo>
                  <a:lnTo>
                    <a:pt x="1570482" y="3184514"/>
                  </a:lnTo>
                  <a:lnTo>
                    <a:pt x="1569927" y="3184443"/>
                  </a:lnTo>
                  <a:lnTo>
                    <a:pt x="1569215" y="3184415"/>
                  </a:lnTo>
                  <a:close/>
                </a:path>
                <a:path w="3123565" h="3257550">
                  <a:moveTo>
                    <a:pt x="1569927" y="3184443"/>
                  </a:moveTo>
                  <a:lnTo>
                    <a:pt x="1570482" y="3184514"/>
                  </a:lnTo>
                  <a:lnTo>
                    <a:pt x="1568792" y="3198495"/>
                  </a:lnTo>
                  <a:lnTo>
                    <a:pt x="1603557" y="3198495"/>
                  </a:lnTo>
                  <a:lnTo>
                    <a:pt x="1604003" y="3185768"/>
                  </a:lnTo>
                  <a:lnTo>
                    <a:pt x="1569927" y="3184443"/>
                  </a:lnTo>
                  <a:close/>
                </a:path>
                <a:path w="3123565" h="3257550">
                  <a:moveTo>
                    <a:pt x="1569710" y="3184415"/>
                  </a:moveTo>
                  <a:lnTo>
                    <a:pt x="1569215" y="3184415"/>
                  </a:lnTo>
                  <a:lnTo>
                    <a:pt x="1569927" y="3184443"/>
                  </a:lnTo>
                  <a:lnTo>
                    <a:pt x="1569710" y="3184415"/>
                  </a:lnTo>
                  <a:close/>
                </a:path>
                <a:path w="3123565" h="3257550">
                  <a:moveTo>
                    <a:pt x="1353586" y="3156777"/>
                  </a:moveTo>
                  <a:lnTo>
                    <a:pt x="1350065" y="3184739"/>
                  </a:lnTo>
                  <a:lnTo>
                    <a:pt x="1433866" y="3195451"/>
                  </a:lnTo>
                  <a:lnTo>
                    <a:pt x="1437387" y="3167488"/>
                  </a:lnTo>
                  <a:lnTo>
                    <a:pt x="1353586" y="3156777"/>
                  </a:lnTo>
                  <a:close/>
                </a:path>
                <a:path w="3123565" h="3257550">
                  <a:moveTo>
                    <a:pt x="1184154" y="3145178"/>
                  </a:moveTo>
                  <a:lnTo>
                    <a:pt x="1182182" y="3173309"/>
                  </a:lnTo>
                  <a:lnTo>
                    <a:pt x="1266546" y="3178905"/>
                  </a:lnTo>
                  <a:lnTo>
                    <a:pt x="1268377" y="3150787"/>
                  </a:lnTo>
                  <a:lnTo>
                    <a:pt x="1184154" y="3145178"/>
                  </a:lnTo>
                  <a:close/>
                </a:path>
                <a:path w="3123565" h="3257550">
                  <a:moveTo>
                    <a:pt x="1018524" y="3122176"/>
                  </a:moveTo>
                  <a:lnTo>
                    <a:pt x="1013595" y="3149927"/>
                  </a:lnTo>
                  <a:lnTo>
                    <a:pt x="1096691" y="3164698"/>
                  </a:lnTo>
                  <a:lnTo>
                    <a:pt x="1101621" y="3136947"/>
                  </a:lnTo>
                  <a:lnTo>
                    <a:pt x="1018524" y="3122176"/>
                  </a:lnTo>
                  <a:close/>
                </a:path>
                <a:path w="3123565" h="3257550">
                  <a:moveTo>
                    <a:pt x="852049" y="3092692"/>
                  </a:moveTo>
                  <a:lnTo>
                    <a:pt x="847120" y="3120443"/>
                  </a:lnTo>
                  <a:lnTo>
                    <a:pt x="930357" y="3135157"/>
                  </a:lnTo>
                  <a:lnTo>
                    <a:pt x="935287" y="3107406"/>
                  </a:lnTo>
                  <a:lnTo>
                    <a:pt x="852049" y="3092692"/>
                  </a:lnTo>
                  <a:close/>
                </a:path>
                <a:path w="3123565" h="3257550">
                  <a:moveTo>
                    <a:pt x="685575" y="3063306"/>
                  </a:moveTo>
                  <a:lnTo>
                    <a:pt x="680786" y="3091057"/>
                  </a:lnTo>
                  <a:lnTo>
                    <a:pt x="763883" y="3105757"/>
                  </a:lnTo>
                  <a:lnTo>
                    <a:pt x="768812" y="3077992"/>
                  </a:lnTo>
                  <a:lnTo>
                    <a:pt x="685575" y="3063306"/>
                  </a:lnTo>
                  <a:close/>
                </a:path>
                <a:path w="3123565" h="3257550">
                  <a:moveTo>
                    <a:pt x="531494" y="3001434"/>
                  </a:moveTo>
                  <a:lnTo>
                    <a:pt x="520931" y="3027578"/>
                  </a:lnTo>
                  <a:lnTo>
                    <a:pt x="599380" y="3059219"/>
                  </a:lnTo>
                  <a:lnTo>
                    <a:pt x="609943" y="3033074"/>
                  </a:lnTo>
                  <a:lnTo>
                    <a:pt x="531494" y="3001434"/>
                  </a:lnTo>
                  <a:close/>
                </a:path>
                <a:path w="3123565" h="3257550">
                  <a:moveTo>
                    <a:pt x="405722" y="2905750"/>
                  </a:moveTo>
                  <a:lnTo>
                    <a:pt x="384596" y="2924326"/>
                  </a:lnTo>
                  <a:lnTo>
                    <a:pt x="440228" y="2987932"/>
                  </a:lnTo>
                  <a:lnTo>
                    <a:pt x="461496" y="2969356"/>
                  </a:lnTo>
                  <a:lnTo>
                    <a:pt x="405722" y="2905750"/>
                  </a:lnTo>
                  <a:close/>
                </a:path>
                <a:path w="3123565" h="3257550">
                  <a:moveTo>
                    <a:pt x="294302" y="2778538"/>
                  </a:moveTo>
                  <a:lnTo>
                    <a:pt x="273120" y="2797113"/>
                  </a:lnTo>
                  <a:lnTo>
                    <a:pt x="328823" y="2860720"/>
                  </a:lnTo>
                  <a:lnTo>
                    <a:pt x="350090" y="2842144"/>
                  </a:lnTo>
                  <a:lnTo>
                    <a:pt x="294302" y="2778538"/>
                  </a:lnTo>
                  <a:close/>
                </a:path>
                <a:path w="3123565" h="3257550">
                  <a:moveTo>
                    <a:pt x="242501" y="2635710"/>
                  </a:moveTo>
                  <a:lnTo>
                    <a:pt x="214417" y="2637965"/>
                  </a:lnTo>
                  <a:lnTo>
                    <a:pt x="221276" y="2722246"/>
                  </a:lnTo>
                  <a:lnTo>
                    <a:pt x="249346" y="2719991"/>
                  </a:lnTo>
                  <a:lnTo>
                    <a:pt x="242501" y="2635710"/>
                  </a:lnTo>
                  <a:close/>
                </a:path>
                <a:path w="3123565" h="3257550">
                  <a:moveTo>
                    <a:pt x="228783" y="2467146"/>
                  </a:moveTo>
                  <a:lnTo>
                    <a:pt x="200699" y="2469401"/>
                  </a:lnTo>
                  <a:lnTo>
                    <a:pt x="207558" y="2553683"/>
                  </a:lnTo>
                  <a:lnTo>
                    <a:pt x="235642" y="2551428"/>
                  </a:lnTo>
                  <a:lnTo>
                    <a:pt x="228783" y="2467146"/>
                  </a:lnTo>
                  <a:close/>
                </a:path>
                <a:path w="3123565" h="3257550">
                  <a:moveTo>
                    <a:pt x="215065" y="2298582"/>
                  </a:moveTo>
                  <a:lnTo>
                    <a:pt x="186995" y="2300837"/>
                  </a:lnTo>
                  <a:lnTo>
                    <a:pt x="193854" y="2385119"/>
                  </a:lnTo>
                  <a:lnTo>
                    <a:pt x="221924" y="2382864"/>
                  </a:lnTo>
                  <a:lnTo>
                    <a:pt x="215065" y="2298582"/>
                  </a:lnTo>
                  <a:close/>
                </a:path>
                <a:path w="3123565" h="3257550">
                  <a:moveTo>
                    <a:pt x="201361" y="2130019"/>
                  </a:moveTo>
                  <a:lnTo>
                    <a:pt x="173277" y="2132274"/>
                  </a:lnTo>
                  <a:lnTo>
                    <a:pt x="180136" y="2216555"/>
                  </a:lnTo>
                  <a:lnTo>
                    <a:pt x="208206" y="2214300"/>
                  </a:lnTo>
                  <a:lnTo>
                    <a:pt x="201361" y="2130019"/>
                  </a:lnTo>
                  <a:close/>
                </a:path>
                <a:path w="3123565" h="3257550">
                  <a:moveTo>
                    <a:pt x="187643" y="1961455"/>
                  </a:moveTo>
                  <a:lnTo>
                    <a:pt x="159573" y="1963710"/>
                  </a:lnTo>
                  <a:lnTo>
                    <a:pt x="166418" y="2047992"/>
                  </a:lnTo>
                  <a:lnTo>
                    <a:pt x="194502" y="2045737"/>
                  </a:lnTo>
                  <a:lnTo>
                    <a:pt x="187643" y="1961455"/>
                  </a:lnTo>
                  <a:close/>
                </a:path>
                <a:path w="3123565" h="3257550">
                  <a:moveTo>
                    <a:pt x="173925" y="1792891"/>
                  </a:moveTo>
                  <a:lnTo>
                    <a:pt x="145855" y="1795146"/>
                  </a:lnTo>
                  <a:lnTo>
                    <a:pt x="152714" y="1879428"/>
                  </a:lnTo>
                  <a:lnTo>
                    <a:pt x="180784" y="1877173"/>
                  </a:lnTo>
                  <a:lnTo>
                    <a:pt x="173925" y="1792891"/>
                  </a:lnTo>
                  <a:close/>
                </a:path>
                <a:path w="3123565" h="3257550">
                  <a:moveTo>
                    <a:pt x="160221" y="1624328"/>
                  </a:moveTo>
                  <a:lnTo>
                    <a:pt x="132137" y="1626583"/>
                  </a:lnTo>
                  <a:lnTo>
                    <a:pt x="138996" y="1710864"/>
                  </a:lnTo>
                  <a:lnTo>
                    <a:pt x="167066" y="1708609"/>
                  </a:lnTo>
                  <a:lnTo>
                    <a:pt x="160221" y="1624328"/>
                  </a:lnTo>
                  <a:close/>
                </a:path>
                <a:path w="3123565" h="3257550">
                  <a:moveTo>
                    <a:pt x="146503" y="1455764"/>
                  </a:moveTo>
                  <a:lnTo>
                    <a:pt x="118433" y="1458019"/>
                  </a:lnTo>
                  <a:lnTo>
                    <a:pt x="125278" y="1542301"/>
                  </a:lnTo>
                  <a:lnTo>
                    <a:pt x="153362" y="1540046"/>
                  </a:lnTo>
                  <a:lnTo>
                    <a:pt x="146503" y="1455764"/>
                  </a:lnTo>
                  <a:close/>
                </a:path>
                <a:path w="3123565" h="3257550">
                  <a:moveTo>
                    <a:pt x="132785" y="1287200"/>
                  </a:moveTo>
                  <a:lnTo>
                    <a:pt x="104715" y="1289455"/>
                  </a:lnTo>
                  <a:lnTo>
                    <a:pt x="111574" y="1373737"/>
                  </a:lnTo>
                  <a:lnTo>
                    <a:pt x="139644" y="1371482"/>
                  </a:lnTo>
                  <a:lnTo>
                    <a:pt x="132785" y="1287200"/>
                  </a:lnTo>
                  <a:close/>
                </a:path>
                <a:path w="3123565" h="3257550">
                  <a:moveTo>
                    <a:pt x="119081" y="1118637"/>
                  </a:moveTo>
                  <a:lnTo>
                    <a:pt x="90997" y="1120892"/>
                  </a:lnTo>
                  <a:lnTo>
                    <a:pt x="97856" y="1205173"/>
                  </a:lnTo>
                  <a:lnTo>
                    <a:pt x="125926" y="1202918"/>
                  </a:lnTo>
                  <a:lnTo>
                    <a:pt x="119081" y="1118637"/>
                  </a:lnTo>
                  <a:close/>
                </a:path>
                <a:path w="3123565" h="3257550">
                  <a:moveTo>
                    <a:pt x="105363" y="949932"/>
                  </a:moveTo>
                  <a:lnTo>
                    <a:pt x="77293" y="952328"/>
                  </a:lnTo>
                  <a:lnTo>
                    <a:pt x="84138" y="1036610"/>
                  </a:lnTo>
                  <a:lnTo>
                    <a:pt x="112222" y="1034355"/>
                  </a:lnTo>
                  <a:lnTo>
                    <a:pt x="105363" y="949932"/>
                  </a:lnTo>
                  <a:close/>
                </a:path>
                <a:path w="3123565" h="3257550">
                  <a:moveTo>
                    <a:pt x="91645" y="781368"/>
                  </a:moveTo>
                  <a:lnTo>
                    <a:pt x="63576" y="783764"/>
                  </a:lnTo>
                  <a:lnTo>
                    <a:pt x="70434" y="868046"/>
                  </a:lnTo>
                  <a:lnTo>
                    <a:pt x="98504" y="865650"/>
                  </a:lnTo>
                  <a:lnTo>
                    <a:pt x="91645" y="781368"/>
                  </a:lnTo>
                  <a:close/>
                </a:path>
                <a:path w="3123565" h="3257550">
                  <a:moveTo>
                    <a:pt x="77941" y="612805"/>
                  </a:moveTo>
                  <a:lnTo>
                    <a:pt x="49858" y="615201"/>
                  </a:lnTo>
                  <a:lnTo>
                    <a:pt x="56717" y="699482"/>
                  </a:lnTo>
                  <a:lnTo>
                    <a:pt x="84786" y="697086"/>
                  </a:lnTo>
                  <a:lnTo>
                    <a:pt x="77941" y="612805"/>
                  </a:lnTo>
                  <a:close/>
                </a:path>
                <a:path w="3123565" h="3257550">
                  <a:moveTo>
                    <a:pt x="64223" y="444241"/>
                  </a:moveTo>
                  <a:lnTo>
                    <a:pt x="36154" y="446637"/>
                  </a:lnTo>
                  <a:lnTo>
                    <a:pt x="42999" y="530919"/>
                  </a:lnTo>
                  <a:lnTo>
                    <a:pt x="71082" y="528523"/>
                  </a:lnTo>
                  <a:lnTo>
                    <a:pt x="64223" y="444241"/>
                  </a:lnTo>
                  <a:close/>
                </a:path>
                <a:path w="3123565" h="3257550">
                  <a:moveTo>
                    <a:pt x="50505" y="275677"/>
                  </a:moveTo>
                  <a:lnTo>
                    <a:pt x="22436" y="278073"/>
                  </a:lnTo>
                  <a:lnTo>
                    <a:pt x="29295" y="362355"/>
                  </a:lnTo>
                  <a:lnTo>
                    <a:pt x="57364" y="359959"/>
                  </a:lnTo>
                  <a:lnTo>
                    <a:pt x="50505" y="275677"/>
                  </a:lnTo>
                  <a:close/>
                </a:path>
                <a:path w="3123565" h="3257550">
                  <a:moveTo>
                    <a:pt x="36801" y="107114"/>
                  </a:moveTo>
                  <a:lnTo>
                    <a:pt x="8718" y="109510"/>
                  </a:lnTo>
                  <a:lnTo>
                    <a:pt x="15577" y="193791"/>
                  </a:lnTo>
                  <a:lnTo>
                    <a:pt x="43660" y="191395"/>
                  </a:lnTo>
                  <a:lnTo>
                    <a:pt x="36801" y="107114"/>
                  </a:lnTo>
                  <a:close/>
                </a:path>
                <a:path w="3123565" h="3257550">
                  <a:moveTo>
                    <a:pt x="28069" y="0"/>
                  </a:moveTo>
                  <a:lnTo>
                    <a:pt x="0" y="2255"/>
                  </a:lnTo>
                  <a:lnTo>
                    <a:pt x="1859" y="25228"/>
                  </a:lnTo>
                  <a:lnTo>
                    <a:pt x="29942" y="22832"/>
                  </a:lnTo>
                  <a:lnTo>
                    <a:pt x="28069" y="0"/>
                  </a:lnTo>
                  <a:close/>
                </a:path>
                <a:path w="3123565" h="3257550">
                  <a:moveTo>
                    <a:pt x="3123543" y="3228543"/>
                  </a:moveTo>
                  <a:lnTo>
                    <a:pt x="3039038" y="3228783"/>
                  </a:lnTo>
                  <a:lnTo>
                    <a:pt x="3039038" y="3256971"/>
                  </a:lnTo>
                  <a:lnTo>
                    <a:pt x="3123543" y="3256731"/>
                  </a:lnTo>
                  <a:lnTo>
                    <a:pt x="3123543" y="3228543"/>
                  </a:lnTo>
                  <a:close/>
                </a:path>
              </a:pathLst>
            </a:custGeom>
            <a:solidFill>
              <a:srgbClr val="E31A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4549" y="5171083"/>
              <a:ext cx="140841" cy="1411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2582" y="5171718"/>
              <a:ext cx="140841" cy="1411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0759" y="5167701"/>
              <a:ext cx="140698" cy="1411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93" y="5161782"/>
              <a:ext cx="140698" cy="1410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6261" y="5162317"/>
              <a:ext cx="140982" cy="1410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4436" y="5151112"/>
              <a:ext cx="140700" cy="1410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2189" y="5135679"/>
              <a:ext cx="140839" cy="1410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9799" y="5127012"/>
              <a:ext cx="140840" cy="1410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7832" y="5098570"/>
              <a:ext cx="140841" cy="1411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15866" y="5083884"/>
              <a:ext cx="140840" cy="1410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93479" y="5044351"/>
              <a:ext cx="140698" cy="1411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71231" y="5005127"/>
              <a:ext cx="140839" cy="1411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49262" y="4915490"/>
              <a:ext cx="140841" cy="1411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27366" y="4662235"/>
              <a:ext cx="140869" cy="1411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05118" y="1929559"/>
              <a:ext cx="140771" cy="1410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19630" y="3894679"/>
              <a:ext cx="3356610" cy="1143635"/>
            </a:xfrm>
            <a:custGeom>
              <a:avLst/>
              <a:gdLst/>
              <a:ahLst/>
              <a:cxnLst/>
              <a:rect l="l" t="t" r="r" b="b"/>
              <a:pathLst>
                <a:path w="3356609" h="1143635">
                  <a:moveTo>
                    <a:pt x="3189021" y="1078722"/>
                  </a:moveTo>
                  <a:lnTo>
                    <a:pt x="3115627" y="1078722"/>
                  </a:lnTo>
                  <a:lnTo>
                    <a:pt x="3115627" y="1092816"/>
                  </a:lnTo>
                  <a:lnTo>
                    <a:pt x="3114584" y="1092816"/>
                  </a:lnTo>
                  <a:lnTo>
                    <a:pt x="3185062" y="1103965"/>
                  </a:lnTo>
                  <a:lnTo>
                    <a:pt x="3186811" y="1092816"/>
                  </a:lnTo>
                  <a:lnTo>
                    <a:pt x="3115627" y="1092816"/>
                  </a:lnTo>
                  <a:lnTo>
                    <a:pt x="3186812" y="1092810"/>
                  </a:lnTo>
                  <a:lnTo>
                    <a:pt x="3189021" y="1078722"/>
                  </a:lnTo>
                  <a:close/>
                </a:path>
                <a:path w="3356609" h="1143635">
                  <a:moveTo>
                    <a:pt x="3115627" y="1078722"/>
                  </a:moveTo>
                  <a:lnTo>
                    <a:pt x="3113515" y="1092647"/>
                  </a:lnTo>
                  <a:lnTo>
                    <a:pt x="3114544" y="1092810"/>
                  </a:lnTo>
                  <a:lnTo>
                    <a:pt x="3115627" y="1092816"/>
                  </a:lnTo>
                  <a:lnTo>
                    <a:pt x="3115627" y="1078722"/>
                  </a:lnTo>
                  <a:close/>
                </a:path>
                <a:path w="3356609" h="1143635">
                  <a:moveTo>
                    <a:pt x="3103656" y="1064558"/>
                  </a:moveTo>
                  <a:lnTo>
                    <a:pt x="3103515" y="1092746"/>
                  </a:lnTo>
                  <a:lnTo>
                    <a:pt x="3114544" y="1092810"/>
                  </a:lnTo>
                  <a:lnTo>
                    <a:pt x="3113515" y="1092647"/>
                  </a:lnTo>
                  <a:lnTo>
                    <a:pt x="3115627" y="1078722"/>
                  </a:lnTo>
                  <a:lnTo>
                    <a:pt x="3189021" y="1078722"/>
                  </a:lnTo>
                  <a:lnTo>
                    <a:pt x="3189428" y="1076129"/>
                  </a:lnTo>
                  <a:lnTo>
                    <a:pt x="3117881" y="1064798"/>
                  </a:lnTo>
                  <a:lnTo>
                    <a:pt x="3115768" y="1064628"/>
                  </a:lnTo>
                  <a:lnTo>
                    <a:pt x="3103656" y="1064558"/>
                  </a:lnTo>
                  <a:close/>
                </a:path>
                <a:path w="3356609" h="1143635">
                  <a:moveTo>
                    <a:pt x="2934646" y="1063698"/>
                  </a:moveTo>
                  <a:lnTo>
                    <a:pt x="2934505" y="1091886"/>
                  </a:lnTo>
                  <a:lnTo>
                    <a:pt x="3019010" y="1092323"/>
                  </a:lnTo>
                  <a:lnTo>
                    <a:pt x="3019151" y="1064135"/>
                  </a:lnTo>
                  <a:lnTo>
                    <a:pt x="2934646" y="1063698"/>
                  </a:lnTo>
                  <a:close/>
                </a:path>
                <a:path w="3356609" h="1143635">
                  <a:moveTo>
                    <a:pt x="2848451" y="1067010"/>
                  </a:moveTo>
                  <a:lnTo>
                    <a:pt x="2764650" y="1077891"/>
                  </a:lnTo>
                  <a:lnTo>
                    <a:pt x="2768312" y="1105839"/>
                  </a:lnTo>
                  <a:lnTo>
                    <a:pt x="2852113" y="1094973"/>
                  </a:lnTo>
                  <a:lnTo>
                    <a:pt x="2848451" y="1067010"/>
                  </a:lnTo>
                  <a:close/>
                </a:path>
                <a:path w="3356609" h="1143635">
                  <a:moveTo>
                    <a:pt x="2680849" y="1088771"/>
                  </a:moveTo>
                  <a:lnTo>
                    <a:pt x="2636343" y="1094550"/>
                  </a:lnTo>
                  <a:lnTo>
                    <a:pt x="2597612" y="1097637"/>
                  </a:lnTo>
                  <a:lnTo>
                    <a:pt x="2599865" y="1125740"/>
                  </a:lnTo>
                  <a:lnTo>
                    <a:pt x="2639301" y="1122569"/>
                  </a:lnTo>
                  <a:lnTo>
                    <a:pt x="2684511" y="1116720"/>
                  </a:lnTo>
                  <a:lnTo>
                    <a:pt x="2680849" y="1088771"/>
                  </a:lnTo>
                  <a:close/>
                </a:path>
                <a:path w="3356609" h="1143635">
                  <a:moveTo>
                    <a:pt x="2513388" y="1104402"/>
                  </a:moveTo>
                  <a:lnTo>
                    <a:pt x="2429024" y="1111153"/>
                  </a:lnTo>
                  <a:lnTo>
                    <a:pt x="2431278" y="1139242"/>
                  </a:lnTo>
                  <a:lnTo>
                    <a:pt x="2515501" y="1132491"/>
                  </a:lnTo>
                  <a:lnTo>
                    <a:pt x="2513388" y="1104402"/>
                  </a:lnTo>
                  <a:close/>
                </a:path>
                <a:path w="3356609" h="1143635">
                  <a:moveTo>
                    <a:pt x="2345787" y="1113859"/>
                  </a:moveTo>
                  <a:lnTo>
                    <a:pt x="2261282" y="1114338"/>
                  </a:lnTo>
                  <a:lnTo>
                    <a:pt x="2261423" y="1142526"/>
                  </a:lnTo>
                  <a:lnTo>
                    <a:pt x="2345928" y="1142047"/>
                  </a:lnTo>
                  <a:lnTo>
                    <a:pt x="2345787" y="1113859"/>
                  </a:lnTo>
                  <a:close/>
                </a:path>
                <a:path w="3356609" h="1143635">
                  <a:moveTo>
                    <a:pt x="2092554" y="1113690"/>
                  </a:moveTo>
                  <a:lnTo>
                    <a:pt x="2092131" y="1141877"/>
                  </a:lnTo>
                  <a:lnTo>
                    <a:pt x="2161284" y="1143104"/>
                  </a:lnTo>
                  <a:lnTo>
                    <a:pt x="2176918" y="1143019"/>
                  </a:lnTo>
                  <a:lnTo>
                    <a:pt x="2176777" y="1114916"/>
                  </a:lnTo>
                  <a:lnTo>
                    <a:pt x="2161425" y="1114916"/>
                  </a:lnTo>
                  <a:lnTo>
                    <a:pt x="2092554" y="1113690"/>
                  </a:lnTo>
                  <a:close/>
                </a:path>
                <a:path w="3356609" h="1143635">
                  <a:moveTo>
                    <a:pt x="2176777" y="1114831"/>
                  </a:moveTo>
                  <a:lnTo>
                    <a:pt x="2161425" y="1114916"/>
                  </a:lnTo>
                  <a:lnTo>
                    <a:pt x="2176777" y="1114916"/>
                  </a:lnTo>
                  <a:close/>
                </a:path>
                <a:path w="3356609" h="1143635">
                  <a:moveTo>
                    <a:pt x="1923544" y="1110702"/>
                  </a:moveTo>
                  <a:lnTo>
                    <a:pt x="1923121" y="1138875"/>
                  </a:lnTo>
                  <a:lnTo>
                    <a:pt x="2007626" y="1140383"/>
                  </a:lnTo>
                  <a:lnTo>
                    <a:pt x="2008049" y="1112196"/>
                  </a:lnTo>
                  <a:lnTo>
                    <a:pt x="1923544" y="1110702"/>
                  </a:lnTo>
                  <a:close/>
                </a:path>
                <a:path w="3356609" h="1143635">
                  <a:moveTo>
                    <a:pt x="1754675" y="1107178"/>
                  </a:moveTo>
                  <a:lnTo>
                    <a:pt x="1754111" y="1135366"/>
                  </a:lnTo>
                  <a:lnTo>
                    <a:pt x="1838616" y="1137128"/>
                  </a:lnTo>
                  <a:lnTo>
                    <a:pt x="1839180" y="1108940"/>
                  </a:lnTo>
                  <a:lnTo>
                    <a:pt x="1754675" y="1107178"/>
                  </a:lnTo>
                  <a:close/>
                </a:path>
                <a:path w="3356609" h="1143635">
                  <a:moveTo>
                    <a:pt x="1587355" y="1095424"/>
                  </a:moveTo>
                  <a:lnTo>
                    <a:pt x="1584397" y="1123457"/>
                  </a:lnTo>
                  <a:lnTo>
                    <a:pt x="1668480" y="1132308"/>
                  </a:lnTo>
                  <a:lnTo>
                    <a:pt x="1671437" y="1104275"/>
                  </a:lnTo>
                  <a:lnTo>
                    <a:pt x="1587355" y="1095424"/>
                  </a:lnTo>
                  <a:close/>
                </a:path>
                <a:path w="3356609" h="1143635">
                  <a:moveTo>
                    <a:pt x="1502516" y="1094691"/>
                  </a:moveTo>
                  <a:lnTo>
                    <a:pt x="1445809" y="1094691"/>
                  </a:lnTo>
                  <a:lnTo>
                    <a:pt x="1445950" y="1108785"/>
                  </a:lnTo>
                  <a:lnTo>
                    <a:pt x="1445114" y="1108790"/>
                  </a:lnTo>
                  <a:lnTo>
                    <a:pt x="1500315" y="1114606"/>
                  </a:lnTo>
                  <a:lnTo>
                    <a:pt x="1502516" y="1094691"/>
                  </a:lnTo>
                  <a:close/>
                </a:path>
                <a:path w="3356609" h="1143635">
                  <a:moveTo>
                    <a:pt x="1445668" y="1080597"/>
                  </a:moveTo>
                  <a:lnTo>
                    <a:pt x="1417641" y="1080780"/>
                  </a:lnTo>
                  <a:lnTo>
                    <a:pt x="1417782" y="1108968"/>
                  </a:lnTo>
                  <a:lnTo>
                    <a:pt x="1445114" y="1108790"/>
                  </a:lnTo>
                  <a:lnTo>
                    <a:pt x="1444260" y="1108700"/>
                  </a:lnTo>
                  <a:lnTo>
                    <a:pt x="1445809" y="1094691"/>
                  </a:lnTo>
                  <a:lnTo>
                    <a:pt x="1502516" y="1094691"/>
                  </a:lnTo>
                  <a:lnTo>
                    <a:pt x="1503413" y="1086573"/>
                  </a:lnTo>
                  <a:lnTo>
                    <a:pt x="1447218" y="1080667"/>
                  </a:lnTo>
                  <a:lnTo>
                    <a:pt x="1445668" y="1080597"/>
                  </a:lnTo>
                  <a:close/>
                </a:path>
                <a:path w="3356609" h="1143635">
                  <a:moveTo>
                    <a:pt x="1445809" y="1094691"/>
                  </a:moveTo>
                  <a:lnTo>
                    <a:pt x="1444260" y="1108700"/>
                  </a:lnTo>
                  <a:lnTo>
                    <a:pt x="1445114" y="1108790"/>
                  </a:lnTo>
                  <a:lnTo>
                    <a:pt x="1445950" y="1108785"/>
                  </a:lnTo>
                  <a:lnTo>
                    <a:pt x="1445809" y="1094691"/>
                  </a:lnTo>
                  <a:close/>
                </a:path>
                <a:path w="3356609" h="1143635">
                  <a:moveTo>
                    <a:pt x="1333136" y="1081358"/>
                  </a:moveTo>
                  <a:lnTo>
                    <a:pt x="1248631" y="1081936"/>
                  </a:lnTo>
                  <a:lnTo>
                    <a:pt x="1248772" y="1110124"/>
                  </a:lnTo>
                  <a:lnTo>
                    <a:pt x="1333277" y="1109546"/>
                  </a:lnTo>
                  <a:lnTo>
                    <a:pt x="1333136" y="1081358"/>
                  </a:lnTo>
                  <a:close/>
                </a:path>
                <a:path w="3356609" h="1143635">
                  <a:moveTo>
                    <a:pt x="1163563" y="1084008"/>
                  </a:moveTo>
                  <a:lnTo>
                    <a:pt x="1079198" y="1087517"/>
                  </a:lnTo>
                  <a:lnTo>
                    <a:pt x="1080325" y="1115677"/>
                  </a:lnTo>
                  <a:lnTo>
                    <a:pt x="1164830" y="1112167"/>
                  </a:lnTo>
                  <a:lnTo>
                    <a:pt x="1163563" y="1084008"/>
                  </a:lnTo>
                  <a:close/>
                </a:path>
                <a:path w="3356609" h="1143635">
                  <a:moveTo>
                    <a:pt x="911879" y="1088630"/>
                  </a:moveTo>
                  <a:lnTo>
                    <a:pt x="910048" y="1116762"/>
                  </a:lnTo>
                  <a:lnTo>
                    <a:pt x="967511" y="1120314"/>
                  </a:lnTo>
                  <a:lnTo>
                    <a:pt x="968919" y="1120328"/>
                  </a:lnTo>
                  <a:lnTo>
                    <a:pt x="995961" y="1119200"/>
                  </a:lnTo>
                  <a:lnTo>
                    <a:pt x="995377" y="1106234"/>
                  </a:lnTo>
                  <a:lnTo>
                    <a:pt x="968356" y="1106234"/>
                  </a:lnTo>
                  <a:lnTo>
                    <a:pt x="967793" y="1092154"/>
                  </a:lnTo>
                  <a:lnTo>
                    <a:pt x="968499" y="1092125"/>
                  </a:lnTo>
                  <a:lnTo>
                    <a:pt x="911879" y="1088630"/>
                  </a:lnTo>
                  <a:close/>
                </a:path>
                <a:path w="3356609" h="1143635">
                  <a:moveTo>
                    <a:pt x="968499" y="1092125"/>
                  </a:moveTo>
                  <a:lnTo>
                    <a:pt x="967793" y="1092154"/>
                  </a:lnTo>
                  <a:lnTo>
                    <a:pt x="968356" y="1106234"/>
                  </a:lnTo>
                  <a:lnTo>
                    <a:pt x="969201" y="1092168"/>
                  </a:lnTo>
                  <a:lnTo>
                    <a:pt x="968499" y="1092125"/>
                  </a:lnTo>
                  <a:close/>
                </a:path>
                <a:path w="3356609" h="1143635">
                  <a:moveTo>
                    <a:pt x="994693" y="1091041"/>
                  </a:moveTo>
                  <a:lnTo>
                    <a:pt x="968499" y="1092125"/>
                  </a:lnTo>
                  <a:lnTo>
                    <a:pt x="969201" y="1092168"/>
                  </a:lnTo>
                  <a:lnTo>
                    <a:pt x="968356" y="1106234"/>
                  </a:lnTo>
                  <a:lnTo>
                    <a:pt x="995377" y="1106234"/>
                  </a:lnTo>
                  <a:lnTo>
                    <a:pt x="994693" y="1091041"/>
                  </a:lnTo>
                  <a:close/>
                </a:path>
                <a:path w="3356609" h="1143635">
                  <a:moveTo>
                    <a:pt x="743150" y="1078201"/>
                  </a:moveTo>
                  <a:lnTo>
                    <a:pt x="741460" y="1106332"/>
                  </a:lnTo>
                  <a:lnTo>
                    <a:pt x="825824" y="1111547"/>
                  </a:lnTo>
                  <a:lnTo>
                    <a:pt x="827514" y="1083416"/>
                  </a:lnTo>
                  <a:lnTo>
                    <a:pt x="743150" y="1078201"/>
                  </a:lnTo>
                  <a:close/>
                </a:path>
                <a:path w="3356609" h="1143635">
                  <a:moveTo>
                    <a:pt x="577943" y="1051155"/>
                  </a:moveTo>
                  <a:lnTo>
                    <a:pt x="573155" y="1078934"/>
                  </a:lnTo>
                  <a:lnTo>
                    <a:pt x="656392" y="1093239"/>
                  </a:lnTo>
                  <a:lnTo>
                    <a:pt x="661181" y="1065460"/>
                  </a:lnTo>
                  <a:lnTo>
                    <a:pt x="577943" y="1051155"/>
                  </a:lnTo>
                  <a:close/>
                </a:path>
                <a:path w="3356609" h="1143635">
                  <a:moveTo>
                    <a:pt x="418356" y="1007520"/>
                  </a:moveTo>
                  <a:lnTo>
                    <a:pt x="408257" y="1033833"/>
                  </a:lnTo>
                  <a:lnTo>
                    <a:pt x="485889" y="1063670"/>
                  </a:lnTo>
                  <a:lnTo>
                    <a:pt x="488551" y="1064403"/>
                  </a:lnTo>
                  <a:lnTo>
                    <a:pt x="489875" y="1064628"/>
                  </a:lnTo>
                  <a:lnTo>
                    <a:pt x="492302" y="1050506"/>
                  </a:lnTo>
                  <a:lnTo>
                    <a:pt x="490931" y="1050506"/>
                  </a:lnTo>
                  <a:lnTo>
                    <a:pt x="493326" y="1036624"/>
                  </a:lnTo>
                  <a:lnTo>
                    <a:pt x="494081" y="1036624"/>
                  </a:lnTo>
                  <a:lnTo>
                    <a:pt x="418356" y="1007520"/>
                  </a:lnTo>
                  <a:close/>
                </a:path>
                <a:path w="3356609" h="1143635">
                  <a:moveTo>
                    <a:pt x="493326" y="1036624"/>
                  </a:moveTo>
                  <a:lnTo>
                    <a:pt x="490931" y="1050506"/>
                  </a:lnTo>
                  <a:lnTo>
                    <a:pt x="493410" y="1044059"/>
                  </a:lnTo>
                  <a:lnTo>
                    <a:pt x="494649" y="1036849"/>
                  </a:lnTo>
                  <a:lnTo>
                    <a:pt x="493326" y="1036624"/>
                  </a:lnTo>
                  <a:close/>
                </a:path>
                <a:path w="3356609" h="1143635">
                  <a:moveTo>
                    <a:pt x="493410" y="1044059"/>
                  </a:moveTo>
                  <a:lnTo>
                    <a:pt x="490931" y="1050506"/>
                  </a:lnTo>
                  <a:lnTo>
                    <a:pt x="492302" y="1050506"/>
                  </a:lnTo>
                  <a:lnTo>
                    <a:pt x="493410" y="1044059"/>
                  </a:lnTo>
                  <a:close/>
                </a:path>
                <a:path w="3356609" h="1143635">
                  <a:moveTo>
                    <a:pt x="494081" y="1036624"/>
                  </a:moveTo>
                  <a:lnTo>
                    <a:pt x="493326" y="1036624"/>
                  </a:lnTo>
                  <a:lnTo>
                    <a:pt x="494649" y="1036849"/>
                  </a:lnTo>
                  <a:lnTo>
                    <a:pt x="493410" y="1044059"/>
                  </a:lnTo>
                  <a:lnTo>
                    <a:pt x="495987" y="1037357"/>
                  </a:lnTo>
                  <a:lnTo>
                    <a:pt x="494081" y="1036624"/>
                  </a:lnTo>
                  <a:close/>
                </a:path>
                <a:path w="3356609" h="1143635">
                  <a:moveTo>
                    <a:pt x="260571" y="946888"/>
                  </a:moveTo>
                  <a:lnTo>
                    <a:pt x="250472" y="973201"/>
                  </a:lnTo>
                  <a:lnTo>
                    <a:pt x="329372" y="1003517"/>
                  </a:lnTo>
                  <a:lnTo>
                    <a:pt x="339470" y="977204"/>
                  </a:lnTo>
                  <a:lnTo>
                    <a:pt x="260571" y="946888"/>
                  </a:lnTo>
                  <a:close/>
                </a:path>
                <a:path w="3356609" h="1143635">
                  <a:moveTo>
                    <a:pt x="225726" y="794757"/>
                  </a:moveTo>
                  <a:lnTo>
                    <a:pt x="198403" y="801664"/>
                  </a:lnTo>
                  <a:lnTo>
                    <a:pt x="218882" y="883662"/>
                  </a:lnTo>
                  <a:lnTo>
                    <a:pt x="246205" y="876812"/>
                  </a:lnTo>
                  <a:lnTo>
                    <a:pt x="225726" y="794757"/>
                  </a:lnTo>
                  <a:close/>
                </a:path>
                <a:path w="3356609" h="1143635">
                  <a:moveTo>
                    <a:pt x="184770" y="630704"/>
                  </a:moveTo>
                  <a:lnTo>
                    <a:pt x="157446" y="637610"/>
                  </a:lnTo>
                  <a:lnTo>
                    <a:pt x="177925" y="719637"/>
                  </a:lnTo>
                  <a:lnTo>
                    <a:pt x="205248" y="712731"/>
                  </a:lnTo>
                  <a:lnTo>
                    <a:pt x="184770" y="630704"/>
                  </a:lnTo>
                  <a:close/>
                </a:path>
                <a:path w="3356609" h="1143635">
                  <a:moveTo>
                    <a:pt x="143827" y="466650"/>
                  </a:moveTo>
                  <a:lnTo>
                    <a:pt x="116504" y="473556"/>
                  </a:lnTo>
                  <a:lnTo>
                    <a:pt x="136968" y="555583"/>
                  </a:lnTo>
                  <a:lnTo>
                    <a:pt x="164305" y="548677"/>
                  </a:lnTo>
                  <a:lnTo>
                    <a:pt x="143827" y="466650"/>
                  </a:lnTo>
                  <a:close/>
                </a:path>
                <a:path w="3356609" h="1143635">
                  <a:moveTo>
                    <a:pt x="102870" y="302597"/>
                  </a:moveTo>
                  <a:lnTo>
                    <a:pt x="75547" y="309503"/>
                  </a:lnTo>
                  <a:lnTo>
                    <a:pt x="96025" y="391529"/>
                  </a:lnTo>
                  <a:lnTo>
                    <a:pt x="123349" y="384623"/>
                  </a:lnTo>
                  <a:lnTo>
                    <a:pt x="102870" y="302597"/>
                  </a:lnTo>
                  <a:close/>
                </a:path>
                <a:path w="3356609" h="1143635">
                  <a:moveTo>
                    <a:pt x="61913" y="138543"/>
                  </a:moveTo>
                  <a:lnTo>
                    <a:pt x="34590" y="145449"/>
                  </a:lnTo>
                  <a:lnTo>
                    <a:pt x="55069" y="227476"/>
                  </a:lnTo>
                  <a:lnTo>
                    <a:pt x="82392" y="220570"/>
                  </a:lnTo>
                  <a:lnTo>
                    <a:pt x="61913" y="138543"/>
                  </a:lnTo>
                  <a:close/>
                </a:path>
                <a:path w="3356609" h="1143635">
                  <a:moveTo>
                    <a:pt x="27323" y="0"/>
                  </a:moveTo>
                  <a:lnTo>
                    <a:pt x="0" y="6906"/>
                  </a:lnTo>
                  <a:lnTo>
                    <a:pt x="14112" y="63422"/>
                  </a:lnTo>
                  <a:lnTo>
                    <a:pt x="41435" y="56516"/>
                  </a:lnTo>
                  <a:lnTo>
                    <a:pt x="27323" y="0"/>
                  </a:lnTo>
                  <a:close/>
                </a:path>
                <a:path w="3356609" h="1143635">
                  <a:moveTo>
                    <a:pt x="3272806" y="1089349"/>
                  </a:moveTo>
                  <a:lnTo>
                    <a:pt x="3268440" y="1117185"/>
                  </a:lnTo>
                  <a:lnTo>
                    <a:pt x="3351959" y="1130405"/>
                  </a:lnTo>
                  <a:lnTo>
                    <a:pt x="3356325" y="1102569"/>
                  </a:lnTo>
                  <a:lnTo>
                    <a:pt x="3272806" y="1089349"/>
                  </a:lnTo>
                  <a:close/>
                </a:path>
              </a:pathLst>
            </a:custGeom>
            <a:solidFill>
              <a:srgbClr val="377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8070" y="4935362"/>
              <a:ext cx="140841" cy="141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59627" y="4897633"/>
              <a:ext cx="140839" cy="1411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21040" y="4896364"/>
              <a:ext cx="140841" cy="1411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82174" y="4927441"/>
              <a:ext cx="140839" cy="1411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43589" y="4946567"/>
              <a:ext cx="140839" cy="1410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5424" y="4947948"/>
              <a:ext cx="140840" cy="1410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66839" y="4943720"/>
              <a:ext cx="140840" cy="1410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8395" y="4938745"/>
              <a:ext cx="140839" cy="1410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89669" y="4913587"/>
              <a:ext cx="140839" cy="1411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50658" y="4915180"/>
              <a:ext cx="140982" cy="1411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12354" y="4925116"/>
              <a:ext cx="140700" cy="1411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73205" y="4910416"/>
              <a:ext cx="140982" cy="1410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861" y="4869402"/>
              <a:ext cx="140740" cy="1411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96036" y="4777651"/>
              <a:ext cx="140867" cy="1411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57617" y="3822236"/>
              <a:ext cx="140771" cy="14122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049829" y="4498886"/>
              <a:ext cx="3460750" cy="829944"/>
            </a:xfrm>
            <a:custGeom>
              <a:avLst/>
              <a:gdLst/>
              <a:ahLst/>
              <a:cxnLst/>
              <a:rect l="l" t="t" r="r" b="b"/>
              <a:pathLst>
                <a:path w="3460750" h="829945">
                  <a:moveTo>
                    <a:pt x="3206554" y="789078"/>
                  </a:moveTo>
                  <a:lnTo>
                    <a:pt x="3206273" y="817266"/>
                  </a:lnTo>
                  <a:lnTo>
                    <a:pt x="3256412" y="817674"/>
                  </a:lnTo>
                  <a:lnTo>
                    <a:pt x="3257539" y="817646"/>
                  </a:lnTo>
                  <a:lnTo>
                    <a:pt x="3291764" y="815335"/>
                  </a:lnTo>
                  <a:lnTo>
                    <a:pt x="3290999" y="803580"/>
                  </a:lnTo>
                  <a:lnTo>
                    <a:pt x="3256553" y="803580"/>
                  </a:lnTo>
                  <a:lnTo>
                    <a:pt x="3255567" y="789515"/>
                  </a:lnTo>
                  <a:lnTo>
                    <a:pt x="3256063" y="789481"/>
                  </a:lnTo>
                  <a:lnTo>
                    <a:pt x="3206554" y="789078"/>
                  </a:lnTo>
                  <a:close/>
                </a:path>
                <a:path w="3460750" h="829945">
                  <a:moveTo>
                    <a:pt x="3256063" y="789481"/>
                  </a:moveTo>
                  <a:lnTo>
                    <a:pt x="3255567" y="789515"/>
                  </a:lnTo>
                  <a:lnTo>
                    <a:pt x="3256553" y="803580"/>
                  </a:lnTo>
                  <a:lnTo>
                    <a:pt x="3256694" y="789486"/>
                  </a:lnTo>
                  <a:lnTo>
                    <a:pt x="3256063" y="789481"/>
                  </a:lnTo>
                  <a:close/>
                </a:path>
                <a:path w="3460750" h="829945">
                  <a:moveTo>
                    <a:pt x="3289933" y="787203"/>
                  </a:moveTo>
                  <a:lnTo>
                    <a:pt x="3256063" y="789481"/>
                  </a:lnTo>
                  <a:lnTo>
                    <a:pt x="3256694" y="789486"/>
                  </a:lnTo>
                  <a:lnTo>
                    <a:pt x="3256553" y="803580"/>
                  </a:lnTo>
                  <a:lnTo>
                    <a:pt x="3290999" y="803580"/>
                  </a:lnTo>
                  <a:lnTo>
                    <a:pt x="3289933" y="787203"/>
                  </a:lnTo>
                  <a:close/>
                </a:path>
                <a:path w="3460750" h="829945">
                  <a:moveTo>
                    <a:pt x="3053319" y="787851"/>
                  </a:moveTo>
                  <a:lnTo>
                    <a:pt x="3036699" y="788697"/>
                  </a:lnTo>
                  <a:lnTo>
                    <a:pt x="3038249" y="816843"/>
                  </a:lnTo>
                  <a:lnTo>
                    <a:pt x="3053882" y="816011"/>
                  </a:lnTo>
                  <a:lnTo>
                    <a:pt x="3121774" y="816011"/>
                  </a:lnTo>
                  <a:lnTo>
                    <a:pt x="3122049" y="788401"/>
                  </a:lnTo>
                  <a:lnTo>
                    <a:pt x="3053319" y="787851"/>
                  </a:lnTo>
                  <a:close/>
                </a:path>
                <a:path w="3460750" h="829945">
                  <a:moveTo>
                    <a:pt x="3121774" y="816011"/>
                  </a:moveTo>
                  <a:lnTo>
                    <a:pt x="3053882" y="816011"/>
                  </a:lnTo>
                  <a:lnTo>
                    <a:pt x="3121768" y="816589"/>
                  </a:lnTo>
                  <a:lnTo>
                    <a:pt x="3121774" y="816011"/>
                  </a:lnTo>
                  <a:close/>
                </a:path>
                <a:path w="3460750" h="829945">
                  <a:moveTo>
                    <a:pt x="2952335" y="793165"/>
                  </a:moveTo>
                  <a:lnTo>
                    <a:pt x="2867971" y="797619"/>
                  </a:lnTo>
                  <a:lnTo>
                    <a:pt x="2869380" y="825764"/>
                  </a:lnTo>
                  <a:lnTo>
                    <a:pt x="2953744" y="821310"/>
                  </a:lnTo>
                  <a:lnTo>
                    <a:pt x="2952335" y="793165"/>
                  </a:lnTo>
                  <a:close/>
                </a:path>
                <a:path w="3460750" h="829945">
                  <a:moveTo>
                    <a:pt x="2700511" y="791755"/>
                  </a:moveTo>
                  <a:lnTo>
                    <a:pt x="2699243" y="819915"/>
                  </a:lnTo>
                  <a:lnTo>
                    <a:pt x="2783607" y="823777"/>
                  </a:lnTo>
                  <a:lnTo>
                    <a:pt x="2784875" y="795617"/>
                  </a:lnTo>
                  <a:lnTo>
                    <a:pt x="2700511" y="791755"/>
                  </a:lnTo>
                  <a:close/>
                </a:path>
                <a:path w="3460750" h="829945">
                  <a:moveTo>
                    <a:pt x="2614879" y="790332"/>
                  </a:moveTo>
                  <a:lnTo>
                    <a:pt x="2530515" y="793108"/>
                  </a:lnTo>
                  <a:lnTo>
                    <a:pt x="2531501" y="821282"/>
                  </a:lnTo>
                  <a:lnTo>
                    <a:pt x="2615865" y="818506"/>
                  </a:lnTo>
                  <a:lnTo>
                    <a:pt x="2614879" y="790332"/>
                  </a:lnTo>
                  <a:close/>
                </a:path>
                <a:path w="3460750" h="829945">
                  <a:moveTo>
                    <a:pt x="2446010" y="795885"/>
                  </a:moveTo>
                  <a:lnTo>
                    <a:pt x="2361646" y="798098"/>
                  </a:lnTo>
                  <a:lnTo>
                    <a:pt x="2362350" y="826286"/>
                  </a:lnTo>
                  <a:lnTo>
                    <a:pt x="2446996" y="824059"/>
                  </a:lnTo>
                  <a:lnTo>
                    <a:pt x="2446010" y="795885"/>
                  </a:lnTo>
                  <a:close/>
                </a:path>
                <a:path w="3460750" h="829945">
                  <a:moveTo>
                    <a:pt x="2194044" y="798210"/>
                  </a:moveTo>
                  <a:lnTo>
                    <a:pt x="2192213" y="826342"/>
                  </a:lnTo>
                  <a:lnTo>
                    <a:pt x="2239677" y="829415"/>
                  </a:lnTo>
                  <a:lnTo>
                    <a:pt x="2240944" y="829443"/>
                  </a:lnTo>
                  <a:lnTo>
                    <a:pt x="2277986" y="828484"/>
                  </a:lnTo>
                  <a:lnTo>
                    <a:pt x="2277592" y="815349"/>
                  </a:lnTo>
                  <a:lnTo>
                    <a:pt x="2240663" y="815349"/>
                  </a:lnTo>
                  <a:lnTo>
                    <a:pt x="2240240" y="801269"/>
                  </a:lnTo>
                  <a:lnTo>
                    <a:pt x="2240836" y="801253"/>
                  </a:lnTo>
                  <a:lnTo>
                    <a:pt x="2194044" y="798210"/>
                  </a:lnTo>
                  <a:close/>
                </a:path>
                <a:path w="3460750" h="829945">
                  <a:moveTo>
                    <a:pt x="2240836" y="801253"/>
                  </a:moveTo>
                  <a:lnTo>
                    <a:pt x="2240240" y="801269"/>
                  </a:lnTo>
                  <a:lnTo>
                    <a:pt x="2240663" y="815349"/>
                  </a:lnTo>
                  <a:lnTo>
                    <a:pt x="2241508" y="801297"/>
                  </a:lnTo>
                  <a:lnTo>
                    <a:pt x="2240836" y="801253"/>
                  </a:lnTo>
                  <a:close/>
                </a:path>
                <a:path w="3460750" h="829945">
                  <a:moveTo>
                    <a:pt x="2277141" y="800310"/>
                  </a:moveTo>
                  <a:lnTo>
                    <a:pt x="2240836" y="801253"/>
                  </a:lnTo>
                  <a:lnTo>
                    <a:pt x="2241508" y="801297"/>
                  </a:lnTo>
                  <a:lnTo>
                    <a:pt x="2240663" y="815349"/>
                  </a:lnTo>
                  <a:lnTo>
                    <a:pt x="2277592" y="815349"/>
                  </a:lnTo>
                  <a:lnTo>
                    <a:pt x="2277141" y="800310"/>
                  </a:lnTo>
                  <a:close/>
                </a:path>
                <a:path w="3460750" h="829945">
                  <a:moveTo>
                    <a:pt x="2109112" y="802213"/>
                  </a:moveTo>
                  <a:lnTo>
                    <a:pt x="2037710" y="802213"/>
                  </a:lnTo>
                  <a:lnTo>
                    <a:pt x="2037992" y="816307"/>
                  </a:lnTo>
                  <a:lnTo>
                    <a:pt x="2037471" y="816318"/>
                  </a:lnTo>
                  <a:lnTo>
                    <a:pt x="2107990" y="820888"/>
                  </a:lnTo>
                  <a:lnTo>
                    <a:pt x="2109112" y="802213"/>
                  </a:lnTo>
                  <a:close/>
                </a:path>
                <a:path w="3460750" h="829945">
                  <a:moveTo>
                    <a:pt x="2037428" y="788119"/>
                  </a:moveTo>
                  <a:lnTo>
                    <a:pt x="2024189" y="788415"/>
                  </a:lnTo>
                  <a:lnTo>
                    <a:pt x="2024753" y="816589"/>
                  </a:lnTo>
                  <a:lnTo>
                    <a:pt x="2037471" y="816318"/>
                  </a:lnTo>
                  <a:lnTo>
                    <a:pt x="2036865" y="816279"/>
                  </a:lnTo>
                  <a:lnTo>
                    <a:pt x="2037710" y="802213"/>
                  </a:lnTo>
                  <a:lnTo>
                    <a:pt x="2109112" y="802213"/>
                  </a:lnTo>
                  <a:lnTo>
                    <a:pt x="2109680" y="792756"/>
                  </a:lnTo>
                  <a:lnTo>
                    <a:pt x="2038696" y="788147"/>
                  </a:lnTo>
                  <a:lnTo>
                    <a:pt x="2037428" y="788119"/>
                  </a:lnTo>
                  <a:close/>
                </a:path>
                <a:path w="3460750" h="829945">
                  <a:moveTo>
                    <a:pt x="2037710" y="802213"/>
                  </a:moveTo>
                  <a:lnTo>
                    <a:pt x="2036865" y="816279"/>
                  </a:lnTo>
                  <a:lnTo>
                    <a:pt x="2037471" y="816318"/>
                  </a:lnTo>
                  <a:lnTo>
                    <a:pt x="2037992" y="816307"/>
                  </a:lnTo>
                  <a:lnTo>
                    <a:pt x="2037710" y="802213"/>
                  </a:lnTo>
                  <a:close/>
                </a:path>
                <a:path w="3460750" h="829945">
                  <a:moveTo>
                    <a:pt x="1939684" y="790262"/>
                  </a:moveTo>
                  <a:lnTo>
                    <a:pt x="1855179" y="792108"/>
                  </a:lnTo>
                  <a:lnTo>
                    <a:pt x="1855743" y="820282"/>
                  </a:lnTo>
                  <a:lnTo>
                    <a:pt x="1940248" y="818435"/>
                  </a:lnTo>
                  <a:lnTo>
                    <a:pt x="1939684" y="790262"/>
                  </a:lnTo>
                  <a:close/>
                </a:path>
                <a:path w="3460750" h="829945">
                  <a:moveTo>
                    <a:pt x="1688000" y="781664"/>
                  </a:moveTo>
                  <a:lnTo>
                    <a:pt x="1685888" y="809782"/>
                  </a:lnTo>
                  <a:lnTo>
                    <a:pt x="1770111" y="816025"/>
                  </a:lnTo>
                  <a:lnTo>
                    <a:pt x="1772224" y="787908"/>
                  </a:lnTo>
                  <a:lnTo>
                    <a:pt x="1688000" y="781664"/>
                  </a:lnTo>
                  <a:close/>
                </a:path>
                <a:path w="3460750" h="829945">
                  <a:moveTo>
                    <a:pt x="1518427" y="774815"/>
                  </a:moveTo>
                  <a:lnTo>
                    <a:pt x="1517723" y="803002"/>
                  </a:lnTo>
                  <a:lnTo>
                    <a:pt x="1602228" y="805018"/>
                  </a:lnTo>
                  <a:lnTo>
                    <a:pt x="1602932" y="776830"/>
                  </a:lnTo>
                  <a:lnTo>
                    <a:pt x="1518427" y="774815"/>
                  </a:lnTo>
                  <a:close/>
                </a:path>
                <a:path w="3460750" h="829945">
                  <a:moveTo>
                    <a:pt x="1349276" y="771362"/>
                  </a:moveTo>
                  <a:lnTo>
                    <a:pt x="1348854" y="799535"/>
                  </a:lnTo>
                  <a:lnTo>
                    <a:pt x="1433218" y="800987"/>
                  </a:lnTo>
                  <a:lnTo>
                    <a:pt x="1433922" y="772813"/>
                  </a:lnTo>
                  <a:lnTo>
                    <a:pt x="1349276" y="771362"/>
                  </a:lnTo>
                  <a:close/>
                </a:path>
                <a:path w="3460750" h="829945">
                  <a:moveTo>
                    <a:pt x="1181816" y="764582"/>
                  </a:moveTo>
                  <a:lnTo>
                    <a:pt x="1178858" y="792601"/>
                  </a:lnTo>
                  <a:lnTo>
                    <a:pt x="1223786" y="797393"/>
                  </a:lnTo>
                  <a:lnTo>
                    <a:pt x="1224913" y="797464"/>
                  </a:lnTo>
                  <a:lnTo>
                    <a:pt x="1264349" y="798126"/>
                  </a:lnTo>
                  <a:lnTo>
                    <a:pt x="1264644" y="783370"/>
                  </a:lnTo>
                  <a:lnTo>
                    <a:pt x="1225195" y="783370"/>
                  </a:lnTo>
                  <a:lnTo>
                    <a:pt x="1225476" y="769290"/>
                  </a:lnTo>
                  <a:lnTo>
                    <a:pt x="1226081" y="769290"/>
                  </a:lnTo>
                  <a:lnTo>
                    <a:pt x="1181816" y="764582"/>
                  </a:lnTo>
                  <a:close/>
                </a:path>
                <a:path w="3460750" h="829945">
                  <a:moveTo>
                    <a:pt x="1225476" y="769290"/>
                  </a:moveTo>
                  <a:lnTo>
                    <a:pt x="1225195" y="783370"/>
                  </a:lnTo>
                  <a:lnTo>
                    <a:pt x="1226744" y="769360"/>
                  </a:lnTo>
                  <a:lnTo>
                    <a:pt x="1226192" y="769301"/>
                  </a:lnTo>
                  <a:lnTo>
                    <a:pt x="1225476" y="769290"/>
                  </a:lnTo>
                  <a:close/>
                </a:path>
                <a:path w="3460750" h="829945">
                  <a:moveTo>
                    <a:pt x="1226192" y="769301"/>
                  </a:moveTo>
                  <a:lnTo>
                    <a:pt x="1226744" y="769360"/>
                  </a:lnTo>
                  <a:lnTo>
                    <a:pt x="1225195" y="783370"/>
                  </a:lnTo>
                  <a:lnTo>
                    <a:pt x="1264644" y="783370"/>
                  </a:lnTo>
                  <a:lnTo>
                    <a:pt x="1264912" y="769938"/>
                  </a:lnTo>
                  <a:lnTo>
                    <a:pt x="1226192" y="769301"/>
                  </a:lnTo>
                  <a:close/>
                </a:path>
                <a:path w="3460750" h="829945">
                  <a:moveTo>
                    <a:pt x="1226081" y="769290"/>
                  </a:moveTo>
                  <a:lnTo>
                    <a:pt x="1225476" y="769290"/>
                  </a:lnTo>
                  <a:lnTo>
                    <a:pt x="1226192" y="769301"/>
                  </a:lnTo>
                  <a:close/>
                </a:path>
                <a:path w="3460750" h="829945">
                  <a:moveTo>
                    <a:pt x="1013510" y="746810"/>
                  </a:moveTo>
                  <a:lnTo>
                    <a:pt x="1010975" y="774885"/>
                  </a:lnTo>
                  <a:lnTo>
                    <a:pt x="1020974" y="775773"/>
                  </a:lnTo>
                  <a:lnTo>
                    <a:pt x="1094775" y="783637"/>
                  </a:lnTo>
                  <a:lnTo>
                    <a:pt x="1097874" y="755619"/>
                  </a:lnTo>
                  <a:lnTo>
                    <a:pt x="1023791" y="747712"/>
                  </a:lnTo>
                  <a:lnTo>
                    <a:pt x="1013510" y="746810"/>
                  </a:lnTo>
                  <a:close/>
                </a:path>
                <a:path w="3460750" h="829945">
                  <a:moveTo>
                    <a:pt x="845204" y="731856"/>
                  </a:moveTo>
                  <a:lnTo>
                    <a:pt x="842669" y="759931"/>
                  </a:lnTo>
                  <a:lnTo>
                    <a:pt x="926892" y="767415"/>
                  </a:lnTo>
                  <a:lnTo>
                    <a:pt x="929427" y="739326"/>
                  </a:lnTo>
                  <a:lnTo>
                    <a:pt x="845204" y="731856"/>
                  </a:lnTo>
                  <a:close/>
                </a:path>
                <a:path w="3460750" h="829945">
                  <a:moveTo>
                    <a:pt x="679152" y="706515"/>
                  </a:moveTo>
                  <a:lnTo>
                    <a:pt x="674645" y="734337"/>
                  </a:lnTo>
                  <a:lnTo>
                    <a:pt x="758023" y="747994"/>
                  </a:lnTo>
                  <a:lnTo>
                    <a:pt x="762530" y="720172"/>
                  </a:lnTo>
                  <a:lnTo>
                    <a:pt x="679152" y="706515"/>
                  </a:lnTo>
                  <a:close/>
                </a:path>
                <a:path w="3460750" h="829945">
                  <a:moveTo>
                    <a:pt x="525733" y="650802"/>
                  </a:moveTo>
                  <a:lnTo>
                    <a:pt x="513381" y="676129"/>
                  </a:lnTo>
                  <a:lnTo>
                    <a:pt x="589323" y="713238"/>
                  </a:lnTo>
                  <a:lnTo>
                    <a:pt x="601675" y="687911"/>
                  </a:lnTo>
                  <a:lnTo>
                    <a:pt x="525733" y="650802"/>
                  </a:lnTo>
                  <a:close/>
                </a:path>
                <a:path w="3460750" h="829945">
                  <a:moveTo>
                    <a:pt x="393187" y="562997"/>
                  </a:moveTo>
                  <a:lnTo>
                    <a:pt x="370906" y="580248"/>
                  </a:lnTo>
                  <a:lnTo>
                    <a:pt x="401454" y="619823"/>
                  </a:lnTo>
                  <a:lnTo>
                    <a:pt x="406426" y="623868"/>
                  </a:lnTo>
                  <a:lnTo>
                    <a:pt x="437440" y="639019"/>
                  </a:lnTo>
                  <a:lnTo>
                    <a:pt x="449791" y="613692"/>
                  </a:lnTo>
                  <a:lnTo>
                    <a:pt x="444685" y="611198"/>
                  </a:lnTo>
                  <a:lnTo>
                    <a:pt x="412609" y="611198"/>
                  </a:lnTo>
                  <a:lnTo>
                    <a:pt x="418778" y="598541"/>
                  </a:lnTo>
                  <a:lnTo>
                    <a:pt x="420627" y="598541"/>
                  </a:lnTo>
                  <a:lnTo>
                    <a:pt x="393187" y="562997"/>
                  </a:lnTo>
                  <a:close/>
                </a:path>
                <a:path w="3460750" h="829945">
                  <a:moveTo>
                    <a:pt x="418778" y="598541"/>
                  </a:moveTo>
                  <a:lnTo>
                    <a:pt x="412609" y="611198"/>
                  </a:lnTo>
                  <a:lnTo>
                    <a:pt x="423750" y="602586"/>
                  </a:lnTo>
                  <a:lnTo>
                    <a:pt x="421747" y="599992"/>
                  </a:lnTo>
                  <a:lnTo>
                    <a:pt x="418778" y="598541"/>
                  </a:lnTo>
                  <a:close/>
                </a:path>
                <a:path w="3460750" h="829945">
                  <a:moveTo>
                    <a:pt x="421747" y="599992"/>
                  </a:moveTo>
                  <a:lnTo>
                    <a:pt x="423750" y="602586"/>
                  </a:lnTo>
                  <a:lnTo>
                    <a:pt x="412609" y="611198"/>
                  </a:lnTo>
                  <a:lnTo>
                    <a:pt x="444685" y="611198"/>
                  </a:lnTo>
                  <a:lnTo>
                    <a:pt x="421747" y="599992"/>
                  </a:lnTo>
                  <a:close/>
                </a:path>
                <a:path w="3460750" h="829945">
                  <a:moveTo>
                    <a:pt x="420627" y="598541"/>
                  </a:moveTo>
                  <a:lnTo>
                    <a:pt x="418778" y="598541"/>
                  </a:lnTo>
                  <a:lnTo>
                    <a:pt x="421747" y="599992"/>
                  </a:lnTo>
                  <a:lnTo>
                    <a:pt x="420627" y="598541"/>
                  </a:lnTo>
                  <a:close/>
                </a:path>
                <a:path w="3460750" h="829945">
                  <a:moveTo>
                    <a:pt x="289908" y="429189"/>
                  </a:moveTo>
                  <a:lnTo>
                    <a:pt x="267613" y="446440"/>
                  </a:lnTo>
                  <a:lnTo>
                    <a:pt x="319259" y="513344"/>
                  </a:lnTo>
                  <a:lnTo>
                    <a:pt x="341555" y="496093"/>
                  </a:lnTo>
                  <a:lnTo>
                    <a:pt x="289908" y="429189"/>
                  </a:lnTo>
                  <a:close/>
                </a:path>
                <a:path w="3460750" h="829945">
                  <a:moveTo>
                    <a:pt x="193755" y="292830"/>
                  </a:moveTo>
                  <a:lnTo>
                    <a:pt x="169376" y="306938"/>
                  </a:lnTo>
                  <a:lnTo>
                    <a:pt x="197136" y="354928"/>
                  </a:lnTo>
                  <a:lnTo>
                    <a:pt x="198192" y="356492"/>
                  </a:lnTo>
                  <a:lnTo>
                    <a:pt x="215966" y="379536"/>
                  </a:lnTo>
                  <a:lnTo>
                    <a:pt x="238261" y="362285"/>
                  </a:lnTo>
                  <a:lnTo>
                    <a:pt x="227125" y="347866"/>
                  </a:lnTo>
                  <a:lnTo>
                    <a:pt x="209332" y="347866"/>
                  </a:lnTo>
                  <a:lnTo>
                    <a:pt x="220473" y="339255"/>
                  </a:lnTo>
                  <a:lnTo>
                    <a:pt x="220618" y="339255"/>
                  </a:lnTo>
                  <a:lnTo>
                    <a:pt x="193755" y="292830"/>
                  </a:lnTo>
                  <a:close/>
                </a:path>
                <a:path w="3460750" h="829945">
                  <a:moveTo>
                    <a:pt x="220473" y="339255"/>
                  </a:moveTo>
                  <a:lnTo>
                    <a:pt x="209332" y="347866"/>
                  </a:lnTo>
                  <a:lnTo>
                    <a:pt x="221515" y="340805"/>
                  </a:lnTo>
                  <a:lnTo>
                    <a:pt x="221052" y="340004"/>
                  </a:lnTo>
                  <a:lnTo>
                    <a:pt x="220473" y="339255"/>
                  </a:lnTo>
                  <a:close/>
                </a:path>
                <a:path w="3460750" h="829945">
                  <a:moveTo>
                    <a:pt x="221052" y="340004"/>
                  </a:moveTo>
                  <a:lnTo>
                    <a:pt x="221515" y="340805"/>
                  </a:lnTo>
                  <a:lnTo>
                    <a:pt x="209332" y="347866"/>
                  </a:lnTo>
                  <a:lnTo>
                    <a:pt x="227125" y="347866"/>
                  </a:lnTo>
                  <a:lnTo>
                    <a:pt x="221052" y="340004"/>
                  </a:lnTo>
                  <a:close/>
                </a:path>
                <a:path w="3460750" h="829945">
                  <a:moveTo>
                    <a:pt x="220618" y="339255"/>
                  </a:moveTo>
                  <a:lnTo>
                    <a:pt x="220473" y="339255"/>
                  </a:lnTo>
                  <a:lnTo>
                    <a:pt x="221052" y="340004"/>
                  </a:lnTo>
                  <a:lnTo>
                    <a:pt x="220618" y="339255"/>
                  </a:lnTo>
                  <a:close/>
                </a:path>
                <a:path w="3460750" h="829945">
                  <a:moveTo>
                    <a:pt x="109067" y="146436"/>
                  </a:moveTo>
                  <a:lnTo>
                    <a:pt x="84688" y="160530"/>
                  </a:lnTo>
                  <a:lnTo>
                    <a:pt x="127039" y="233818"/>
                  </a:lnTo>
                  <a:lnTo>
                    <a:pt x="151418" y="219583"/>
                  </a:lnTo>
                  <a:lnTo>
                    <a:pt x="109067" y="146436"/>
                  </a:lnTo>
                  <a:close/>
                </a:path>
                <a:path w="3460750" h="829945">
                  <a:moveTo>
                    <a:pt x="24379" y="0"/>
                  </a:moveTo>
                  <a:lnTo>
                    <a:pt x="0" y="14234"/>
                  </a:lnTo>
                  <a:lnTo>
                    <a:pt x="42351" y="87382"/>
                  </a:lnTo>
                  <a:lnTo>
                    <a:pt x="66730" y="73288"/>
                  </a:lnTo>
                  <a:lnTo>
                    <a:pt x="24379" y="0"/>
                  </a:lnTo>
                  <a:close/>
                </a:path>
                <a:path w="3460750" h="829945">
                  <a:moveTo>
                    <a:pt x="3458520" y="775829"/>
                  </a:moveTo>
                  <a:lnTo>
                    <a:pt x="3374297" y="781523"/>
                  </a:lnTo>
                  <a:lnTo>
                    <a:pt x="3376128" y="809641"/>
                  </a:lnTo>
                  <a:lnTo>
                    <a:pt x="3460492" y="803961"/>
                  </a:lnTo>
                  <a:lnTo>
                    <a:pt x="3458520" y="775829"/>
                  </a:lnTo>
                  <a:close/>
                </a:path>
              </a:pathLst>
            </a:custGeom>
            <a:solidFill>
              <a:srgbClr val="4DA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86668" y="5034302"/>
              <a:ext cx="3187736" cy="3452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83433" y="4770998"/>
              <a:ext cx="140867" cy="1411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80506" y="4420101"/>
              <a:ext cx="140883" cy="14122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867664" y="2627350"/>
              <a:ext cx="3620135" cy="1415415"/>
            </a:xfrm>
            <a:custGeom>
              <a:avLst/>
              <a:gdLst/>
              <a:ahLst/>
              <a:cxnLst/>
              <a:rect l="l" t="t" r="r" b="b"/>
              <a:pathLst>
                <a:path w="3620134" h="1415414">
                  <a:moveTo>
                    <a:pt x="3422405" y="1310314"/>
                  </a:moveTo>
                  <a:lnTo>
                    <a:pt x="3384353" y="1310314"/>
                  </a:lnTo>
                  <a:lnTo>
                    <a:pt x="3387592" y="1323985"/>
                  </a:lnTo>
                  <a:lnTo>
                    <a:pt x="3383278" y="1325065"/>
                  </a:lnTo>
                  <a:lnTo>
                    <a:pt x="3452239" y="1352455"/>
                  </a:lnTo>
                  <a:lnTo>
                    <a:pt x="3462661" y="1326381"/>
                  </a:lnTo>
                  <a:lnTo>
                    <a:pt x="3422405" y="1310314"/>
                  </a:lnTo>
                  <a:close/>
                </a:path>
                <a:path w="3620134" h="1415414">
                  <a:moveTo>
                    <a:pt x="3381736" y="1324452"/>
                  </a:moveTo>
                  <a:lnTo>
                    <a:pt x="3381959" y="1325395"/>
                  </a:lnTo>
                  <a:lnTo>
                    <a:pt x="3383278" y="1325065"/>
                  </a:lnTo>
                  <a:lnTo>
                    <a:pt x="3381736" y="1324452"/>
                  </a:lnTo>
                  <a:close/>
                </a:path>
                <a:path w="3620134" h="1415414">
                  <a:moveTo>
                    <a:pt x="3384353" y="1310314"/>
                  </a:moveTo>
                  <a:lnTo>
                    <a:pt x="3380618" y="1319708"/>
                  </a:lnTo>
                  <a:lnTo>
                    <a:pt x="3381736" y="1324452"/>
                  </a:lnTo>
                  <a:lnTo>
                    <a:pt x="3383278" y="1325065"/>
                  </a:lnTo>
                  <a:lnTo>
                    <a:pt x="3387592" y="1323985"/>
                  </a:lnTo>
                  <a:lnTo>
                    <a:pt x="3384353" y="1310314"/>
                  </a:lnTo>
                  <a:close/>
                </a:path>
                <a:path w="3620134" h="1415414">
                  <a:moveTo>
                    <a:pt x="3380618" y="1319708"/>
                  </a:moveTo>
                  <a:lnTo>
                    <a:pt x="3379142" y="1323422"/>
                  </a:lnTo>
                  <a:lnTo>
                    <a:pt x="3381736" y="1324452"/>
                  </a:lnTo>
                  <a:lnTo>
                    <a:pt x="3380618" y="1319708"/>
                  </a:lnTo>
                  <a:close/>
                </a:path>
                <a:path w="3620134" h="1415414">
                  <a:moveTo>
                    <a:pt x="3381114" y="1296643"/>
                  </a:moveTo>
                  <a:lnTo>
                    <a:pt x="3375480" y="1297912"/>
                  </a:lnTo>
                  <a:lnTo>
                    <a:pt x="3380618" y="1319708"/>
                  </a:lnTo>
                  <a:lnTo>
                    <a:pt x="3384353" y="1310314"/>
                  </a:lnTo>
                  <a:lnTo>
                    <a:pt x="3422405" y="1310314"/>
                  </a:lnTo>
                  <a:lnTo>
                    <a:pt x="3389564" y="1297207"/>
                  </a:lnTo>
                  <a:lnTo>
                    <a:pt x="3381114" y="1296643"/>
                  </a:lnTo>
                  <a:close/>
                </a:path>
                <a:path w="3620134" h="1415414">
                  <a:moveTo>
                    <a:pt x="3293228" y="1317643"/>
                  </a:moveTo>
                  <a:lnTo>
                    <a:pt x="3210977" y="1337234"/>
                  </a:lnTo>
                  <a:lnTo>
                    <a:pt x="3217456" y="1364717"/>
                  </a:lnTo>
                  <a:lnTo>
                    <a:pt x="3299707" y="1344985"/>
                  </a:lnTo>
                  <a:lnTo>
                    <a:pt x="3293228" y="1317643"/>
                  </a:lnTo>
                  <a:close/>
                </a:path>
                <a:path w="3620134" h="1415414">
                  <a:moveTo>
                    <a:pt x="3059009" y="1313838"/>
                  </a:moveTo>
                  <a:lnTo>
                    <a:pt x="3049009" y="1340053"/>
                  </a:lnTo>
                  <a:lnTo>
                    <a:pt x="3127880" y="1370214"/>
                  </a:lnTo>
                  <a:lnTo>
                    <a:pt x="3138021" y="1343999"/>
                  </a:lnTo>
                  <a:lnTo>
                    <a:pt x="3059009" y="1313838"/>
                  </a:lnTo>
                  <a:close/>
                </a:path>
                <a:path w="3620134" h="1415414">
                  <a:moveTo>
                    <a:pt x="2963558" y="1277334"/>
                  </a:moveTo>
                  <a:lnTo>
                    <a:pt x="2924223" y="1277334"/>
                  </a:lnTo>
                  <a:lnTo>
                    <a:pt x="2925632" y="1291428"/>
                  </a:lnTo>
                  <a:lnTo>
                    <a:pt x="2922293" y="1291775"/>
                  </a:lnTo>
                  <a:lnTo>
                    <a:pt x="2969997" y="1309891"/>
                  </a:lnTo>
                  <a:lnTo>
                    <a:pt x="2980138" y="1283677"/>
                  </a:lnTo>
                  <a:lnTo>
                    <a:pt x="2963558" y="1277334"/>
                  </a:lnTo>
                  <a:close/>
                </a:path>
                <a:path w="3620134" h="1415414">
                  <a:moveTo>
                    <a:pt x="2922815" y="1263381"/>
                  </a:moveTo>
                  <a:lnTo>
                    <a:pt x="2892816" y="1266482"/>
                  </a:lnTo>
                  <a:lnTo>
                    <a:pt x="2895773" y="1294529"/>
                  </a:lnTo>
                  <a:lnTo>
                    <a:pt x="2922293" y="1291775"/>
                  </a:lnTo>
                  <a:lnTo>
                    <a:pt x="2919153" y="1290583"/>
                  </a:lnTo>
                  <a:lnTo>
                    <a:pt x="2924223" y="1277334"/>
                  </a:lnTo>
                  <a:lnTo>
                    <a:pt x="2963558" y="1277334"/>
                  </a:lnTo>
                  <a:lnTo>
                    <a:pt x="2929294" y="1264227"/>
                  </a:lnTo>
                  <a:lnTo>
                    <a:pt x="2922815" y="1263381"/>
                  </a:lnTo>
                  <a:close/>
                </a:path>
                <a:path w="3620134" h="1415414">
                  <a:moveTo>
                    <a:pt x="2924223" y="1277334"/>
                  </a:moveTo>
                  <a:lnTo>
                    <a:pt x="2919153" y="1290583"/>
                  </a:lnTo>
                  <a:lnTo>
                    <a:pt x="2922293" y="1291775"/>
                  </a:lnTo>
                  <a:lnTo>
                    <a:pt x="2925632" y="1291428"/>
                  </a:lnTo>
                  <a:lnTo>
                    <a:pt x="2924223" y="1277334"/>
                  </a:lnTo>
                  <a:close/>
                </a:path>
                <a:path w="3620134" h="1415414">
                  <a:moveTo>
                    <a:pt x="2808874" y="1275079"/>
                  </a:moveTo>
                  <a:lnTo>
                    <a:pt x="2724792" y="1283818"/>
                  </a:lnTo>
                  <a:lnTo>
                    <a:pt x="2727609" y="1311865"/>
                  </a:lnTo>
                  <a:lnTo>
                    <a:pt x="2811691" y="1303126"/>
                  </a:lnTo>
                  <a:lnTo>
                    <a:pt x="2808874" y="1275079"/>
                  </a:lnTo>
                  <a:close/>
                </a:path>
                <a:path w="3620134" h="1415414">
                  <a:moveTo>
                    <a:pt x="2640146" y="1297348"/>
                  </a:moveTo>
                  <a:lnTo>
                    <a:pt x="2557190" y="1313556"/>
                  </a:lnTo>
                  <a:lnTo>
                    <a:pt x="2562542" y="1341321"/>
                  </a:lnTo>
                  <a:lnTo>
                    <a:pt x="2645498" y="1324972"/>
                  </a:lnTo>
                  <a:lnTo>
                    <a:pt x="2640146" y="1297348"/>
                  </a:lnTo>
                  <a:close/>
                </a:path>
                <a:path w="3620134" h="1415414">
                  <a:moveTo>
                    <a:pt x="2474235" y="1329905"/>
                  </a:moveTo>
                  <a:lnTo>
                    <a:pt x="2461277" y="1332442"/>
                  </a:lnTo>
                  <a:lnTo>
                    <a:pt x="2391420" y="1343576"/>
                  </a:lnTo>
                  <a:lnTo>
                    <a:pt x="2395786" y="1371482"/>
                  </a:lnTo>
                  <a:lnTo>
                    <a:pt x="2466207" y="1360207"/>
                  </a:lnTo>
                  <a:lnTo>
                    <a:pt x="2479727" y="1357529"/>
                  </a:lnTo>
                  <a:lnTo>
                    <a:pt x="2474235" y="1329905"/>
                  </a:lnTo>
                  <a:close/>
                </a:path>
                <a:path w="3620134" h="1415414">
                  <a:moveTo>
                    <a:pt x="2227198" y="1368804"/>
                  </a:moveTo>
                  <a:lnTo>
                    <a:pt x="2226072" y="1396992"/>
                  </a:lnTo>
                  <a:lnTo>
                    <a:pt x="2233395" y="1397274"/>
                  </a:lnTo>
                  <a:lnTo>
                    <a:pt x="2236212" y="1397133"/>
                  </a:lnTo>
                  <a:lnTo>
                    <a:pt x="2312408" y="1384871"/>
                  </a:lnTo>
                  <a:lnTo>
                    <a:pt x="2312134" y="1383180"/>
                  </a:lnTo>
                  <a:lnTo>
                    <a:pt x="2233959" y="1383180"/>
                  </a:lnTo>
                  <a:lnTo>
                    <a:pt x="2231705" y="1369227"/>
                  </a:lnTo>
                  <a:lnTo>
                    <a:pt x="2232956" y="1369026"/>
                  </a:lnTo>
                  <a:lnTo>
                    <a:pt x="2227198" y="1368804"/>
                  </a:lnTo>
                  <a:close/>
                </a:path>
                <a:path w="3620134" h="1415414">
                  <a:moveTo>
                    <a:pt x="2232956" y="1369026"/>
                  </a:moveTo>
                  <a:lnTo>
                    <a:pt x="2231705" y="1369227"/>
                  </a:lnTo>
                  <a:lnTo>
                    <a:pt x="2233959" y="1383180"/>
                  </a:lnTo>
                  <a:lnTo>
                    <a:pt x="2234522" y="1369086"/>
                  </a:lnTo>
                  <a:lnTo>
                    <a:pt x="2232956" y="1369026"/>
                  </a:lnTo>
                  <a:close/>
                </a:path>
                <a:path w="3620134" h="1415414">
                  <a:moveTo>
                    <a:pt x="2307901" y="1356965"/>
                  </a:moveTo>
                  <a:lnTo>
                    <a:pt x="2232956" y="1369026"/>
                  </a:lnTo>
                  <a:lnTo>
                    <a:pt x="2234522" y="1369086"/>
                  </a:lnTo>
                  <a:lnTo>
                    <a:pt x="2233959" y="1383180"/>
                  </a:lnTo>
                  <a:lnTo>
                    <a:pt x="2312134" y="1383180"/>
                  </a:lnTo>
                  <a:lnTo>
                    <a:pt x="2307901" y="1356965"/>
                  </a:lnTo>
                  <a:close/>
                </a:path>
                <a:path w="3620134" h="1415414">
                  <a:moveTo>
                    <a:pt x="2058329" y="1362039"/>
                  </a:moveTo>
                  <a:lnTo>
                    <a:pt x="2057203" y="1390227"/>
                  </a:lnTo>
                  <a:lnTo>
                    <a:pt x="2141708" y="1393610"/>
                  </a:lnTo>
                  <a:lnTo>
                    <a:pt x="2142834" y="1365422"/>
                  </a:lnTo>
                  <a:lnTo>
                    <a:pt x="2058329" y="1362039"/>
                  </a:lnTo>
                  <a:close/>
                </a:path>
                <a:path w="3620134" h="1415414">
                  <a:moveTo>
                    <a:pt x="1889742" y="1353724"/>
                  </a:moveTo>
                  <a:lnTo>
                    <a:pt x="1888193" y="1381771"/>
                  </a:lnTo>
                  <a:lnTo>
                    <a:pt x="1972557" y="1386422"/>
                  </a:lnTo>
                  <a:lnTo>
                    <a:pt x="1974106" y="1358234"/>
                  </a:lnTo>
                  <a:lnTo>
                    <a:pt x="1889742" y="1353724"/>
                  </a:lnTo>
                  <a:close/>
                </a:path>
                <a:path w="3620134" h="1415414">
                  <a:moveTo>
                    <a:pt x="1722281" y="1341039"/>
                  </a:moveTo>
                  <a:lnTo>
                    <a:pt x="1718901" y="1368945"/>
                  </a:lnTo>
                  <a:lnTo>
                    <a:pt x="1771998" y="1375428"/>
                  </a:lnTo>
                  <a:lnTo>
                    <a:pt x="1803828" y="1377261"/>
                  </a:lnTo>
                  <a:lnTo>
                    <a:pt x="1805378" y="1349073"/>
                  </a:lnTo>
                  <a:lnTo>
                    <a:pt x="1774533" y="1347381"/>
                  </a:lnTo>
                  <a:lnTo>
                    <a:pt x="1722281" y="1341039"/>
                  </a:lnTo>
                  <a:close/>
                </a:path>
                <a:path w="3620134" h="1415414">
                  <a:moveTo>
                    <a:pt x="1554398" y="1320603"/>
                  </a:moveTo>
                  <a:lnTo>
                    <a:pt x="1551018" y="1348509"/>
                  </a:lnTo>
                  <a:lnTo>
                    <a:pt x="1634959" y="1358797"/>
                  </a:lnTo>
                  <a:lnTo>
                    <a:pt x="1638340" y="1330750"/>
                  </a:lnTo>
                  <a:lnTo>
                    <a:pt x="1554398" y="1320603"/>
                  </a:lnTo>
                  <a:close/>
                </a:path>
                <a:path w="3620134" h="1415414">
                  <a:moveTo>
                    <a:pt x="1384402" y="1313556"/>
                  </a:moveTo>
                  <a:lnTo>
                    <a:pt x="1383416" y="1341744"/>
                  </a:lnTo>
                  <a:lnTo>
                    <a:pt x="1467921" y="1344844"/>
                  </a:lnTo>
                  <a:lnTo>
                    <a:pt x="1468907" y="1316657"/>
                  </a:lnTo>
                  <a:lnTo>
                    <a:pt x="1384402" y="1313556"/>
                  </a:lnTo>
                  <a:close/>
                </a:path>
                <a:path w="3620134" h="1415414">
                  <a:moveTo>
                    <a:pt x="1216519" y="1302985"/>
                  </a:moveTo>
                  <a:lnTo>
                    <a:pt x="1214125" y="1331032"/>
                  </a:lnTo>
                  <a:lnTo>
                    <a:pt x="1298348" y="1337938"/>
                  </a:lnTo>
                  <a:lnTo>
                    <a:pt x="1300742" y="1309891"/>
                  </a:lnTo>
                  <a:lnTo>
                    <a:pt x="1216519" y="1302985"/>
                  </a:lnTo>
                  <a:close/>
                </a:path>
                <a:path w="3620134" h="1415414">
                  <a:moveTo>
                    <a:pt x="1048636" y="1287764"/>
                  </a:moveTo>
                  <a:lnTo>
                    <a:pt x="1045396" y="1315811"/>
                  </a:lnTo>
                  <a:lnTo>
                    <a:pt x="1081452" y="1320039"/>
                  </a:lnTo>
                  <a:lnTo>
                    <a:pt x="1129901" y="1324126"/>
                  </a:lnTo>
                  <a:lnTo>
                    <a:pt x="1132296" y="1295938"/>
                  </a:lnTo>
                  <a:lnTo>
                    <a:pt x="1084269" y="1291992"/>
                  </a:lnTo>
                  <a:lnTo>
                    <a:pt x="1048636" y="1287764"/>
                  </a:lnTo>
                  <a:close/>
                </a:path>
                <a:path w="3620134" h="1415414">
                  <a:moveTo>
                    <a:pt x="880893" y="1267891"/>
                  </a:moveTo>
                  <a:lnTo>
                    <a:pt x="877513" y="1295797"/>
                  </a:lnTo>
                  <a:lnTo>
                    <a:pt x="961455" y="1305804"/>
                  </a:lnTo>
                  <a:lnTo>
                    <a:pt x="964694" y="1277757"/>
                  </a:lnTo>
                  <a:lnTo>
                    <a:pt x="880893" y="1267891"/>
                  </a:lnTo>
                  <a:close/>
                </a:path>
                <a:path w="3620134" h="1415414">
                  <a:moveTo>
                    <a:pt x="714968" y="1240126"/>
                  </a:moveTo>
                  <a:lnTo>
                    <a:pt x="710067" y="1267891"/>
                  </a:lnTo>
                  <a:lnTo>
                    <a:pt x="793290" y="1282549"/>
                  </a:lnTo>
                  <a:lnTo>
                    <a:pt x="798191" y="1254784"/>
                  </a:lnTo>
                  <a:lnTo>
                    <a:pt x="714968" y="1240126"/>
                  </a:lnTo>
                  <a:close/>
                </a:path>
                <a:path w="3620134" h="1415414">
                  <a:moveTo>
                    <a:pt x="566112" y="1182905"/>
                  </a:moveTo>
                  <a:lnTo>
                    <a:pt x="550352" y="1206301"/>
                  </a:lnTo>
                  <a:lnTo>
                    <a:pt x="614942" y="1249851"/>
                  </a:lnTo>
                  <a:lnTo>
                    <a:pt x="620365" y="1251965"/>
                  </a:lnTo>
                  <a:lnTo>
                    <a:pt x="626857" y="1253093"/>
                  </a:lnTo>
                  <a:lnTo>
                    <a:pt x="629495" y="1238153"/>
                  </a:lnTo>
                  <a:lnTo>
                    <a:pt x="622815" y="1238153"/>
                  </a:lnTo>
                  <a:lnTo>
                    <a:pt x="625266" y="1224200"/>
                  </a:lnTo>
                  <a:lnTo>
                    <a:pt x="627345" y="1224200"/>
                  </a:lnTo>
                  <a:lnTo>
                    <a:pt x="566112" y="1182905"/>
                  </a:lnTo>
                  <a:close/>
                </a:path>
                <a:path w="3620134" h="1415414">
                  <a:moveTo>
                    <a:pt x="625266" y="1224200"/>
                  </a:moveTo>
                  <a:lnTo>
                    <a:pt x="622815" y="1238153"/>
                  </a:lnTo>
                  <a:lnTo>
                    <a:pt x="630688" y="1226455"/>
                  </a:lnTo>
                  <a:lnTo>
                    <a:pt x="628065" y="1224686"/>
                  </a:lnTo>
                  <a:lnTo>
                    <a:pt x="625266" y="1224200"/>
                  </a:lnTo>
                  <a:close/>
                </a:path>
                <a:path w="3620134" h="1415414">
                  <a:moveTo>
                    <a:pt x="628065" y="1224686"/>
                  </a:moveTo>
                  <a:lnTo>
                    <a:pt x="630688" y="1226455"/>
                  </a:lnTo>
                  <a:lnTo>
                    <a:pt x="622815" y="1238153"/>
                  </a:lnTo>
                  <a:lnTo>
                    <a:pt x="629495" y="1238153"/>
                  </a:lnTo>
                  <a:lnTo>
                    <a:pt x="631759" y="1225328"/>
                  </a:lnTo>
                  <a:lnTo>
                    <a:pt x="628065" y="1224686"/>
                  </a:lnTo>
                  <a:close/>
                </a:path>
                <a:path w="3620134" h="1415414">
                  <a:moveTo>
                    <a:pt x="627345" y="1224200"/>
                  </a:moveTo>
                  <a:lnTo>
                    <a:pt x="625266" y="1224200"/>
                  </a:lnTo>
                  <a:lnTo>
                    <a:pt x="628065" y="1224686"/>
                  </a:lnTo>
                  <a:lnTo>
                    <a:pt x="627345" y="1224200"/>
                  </a:lnTo>
                  <a:close/>
                </a:path>
                <a:path w="3620134" h="1415414">
                  <a:moveTo>
                    <a:pt x="426017" y="1088475"/>
                  </a:moveTo>
                  <a:lnTo>
                    <a:pt x="410257" y="1111871"/>
                  </a:lnTo>
                  <a:lnTo>
                    <a:pt x="480312" y="1159086"/>
                  </a:lnTo>
                  <a:lnTo>
                    <a:pt x="496058" y="1135690"/>
                  </a:lnTo>
                  <a:lnTo>
                    <a:pt x="426017" y="1088475"/>
                  </a:lnTo>
                  <a:close/>
                </a:path>
                <a:path w="3620134" h="1415414">
                  <a:moveTo>
                    <a:pt x="341879" y="953596"/>
                  </a:moveTo>
                  <a:lnTo>
                    <a:pt x="316837" y="966563"/>
                  </a:lnTo>
                  <a:lnTo>
                    <a:pt x="355470" y="1041684"/>
                  </a:lnTo>
                  <a:lnTo>
                    <a:pt x="380511" y="1028717"/>
                  </a:lnTo>
                  <a:lnTo>
                    <a:pt x="341879" y="953596"/>
                  </a:lnTo>
                  <a:close/>
                </a:path>
                <a:path w="3620134" h="1415414">
                  <a:moveTo>
                    <a:pt x="264613" y="803214"/>
                  </a:moveTo>
                  <a:lnTo>
                    <a:pt x="239571" y="816180"/>
                  </a:lnTo>
                  <a:lnTo>
                    <a:pt x="278204" y="891301"/>
                  </a:lnTo>
                  <a:lnTo>
                    <a:pt x="303246" y="878476"/>
                  </a:lnTo>
                  <a:lnTo>
                    <a:pt x="264613" y="803214"/>
                  </a:lnTo>
                  <a:close/>
                </a:path>
                <a:path w="3620134" h="1415414">
                  <a:moveTo>
                    <a:pt x="187347" y="652831"/>
                  </a:moveTo>
                  <a:lnTo>
                    <a:pt x="162305" y="665798"/>
                  </a:lnTo>
                  <a:lnTo>
                    <a:pt x="200938" y="740919"/>
                  </a:lnTo>
                  <a:lnTo>
                    <a:pt x="225980" y="728093"/>
                  </a:lnTo>
                  <a:lnTo>
                    <a:pt x="187347" y="652831"/>
                  </a:lnTo>
                  <a:close/>
                </a:path>
                <a:path w="3620134" h="1415414">
                  <a:moveTo>
                    <a:pt x="143573" y="493852"/>
                  </a:moveTo>
                  <a:lnTo>
                    <a:pt x="116166" y="500194"/>
                  </a:lnTo>
                  <a:lnTo>
                    <a:pt x="135517" y="582503"/>
                  </a:lnTo>
                  <a:lnTo>
                    <a:pt x="162939" y="576019"/>
                  </a:lnTo>
                  <a:lnTo>
                    <a:pt x="143573" y="493852"/>
                  </a:lnTo>
                  <a:close/>
                </a:path>
                <a:path w="3620134" h="1415414">
                  <a:moveTo>
                    <a:pt x="104856" y="329234"/>
                  </a:moveTo>
                  <a:lnTo>
                    <a:pt x="77434" y="335577"/>
                  </a:lnTo>
                  <a:lnTo>
                    <a:pt x="96800" y="417885"/>
                  </a:lnTo>
                  <a:lnTo>
                    <a:pt x="124222" y="411543"/>
                  </a:lnTo>
                  <a:lnTo>
                    <a:pt x="104856" y="329234"/>
                  </a:lnTo>
                  <a:close/>
                </a:path>
                <a:path w="3620134" h="1415414">
                  <a:moveTo>
                    <a:pt x="66139" y="164617"/>
                  </a:moveTo>
                  <a:lnTo>
                    <a:pt x="38717" y="171100"/>
                  </a:lnTo>
                  <a:lnTo>
                    <a:pt x="58083" y="253268"/>
                  </a:lnTo>
                  <a:lnTo>
                    <a:pt x="85490" y="246926"/>
                  </a:lnTo>
                  <a:lnTo>
                    <a:pt x="66139" y="164617"/>
                  </a:lnTo>
                  <a:close/>
                </a:path>
                <a:path w="3620134" h="1415414">
                  <a:moveTo>
                    <a:pt x="27407" y="0"/>
                  </a:moveTo>
                  <a:lnTo>
                    <a:pt x="0" y="6483"/>
                  </a:lnTo>
                  <a:lnTo>
                    <a:pt x="19351" y="88791"/>
                  </a:lnTo>
                  <a:lnTo>
                    <a:pt x="46773" y="82308"/>
                  </a:lnTo>
                  <a:lnTo>
                    <a:pt x="27407" y="0"/>
                  </a:lnTo>
                  <a:close/>
                </a:path>
                <a:path w="3620134" h="1415414">
                  <a:moveTo>
                    <a:pt x="3541250" y="1357529"/>
                  </a:moveTo>
                  <a:lnTo>
                    <a:pt x="3530828" y="1383744"/>
                  </a:lnTo>
                  <a:lnTo>
                    <a:pt x="3609277" y="1415032"/>
                  </a:lnTo>
                  <a:lnTo>
                    <a:pt x="3619699" y="1388818"/>
                  </a:lnTo>
                  <a:lnTo>
                    <a:pt x="3541250" y="1357529"/>
                  </a:lnTo>
                  <a:close/>
                </a:path>
              </a:pathLst>
            </a:custGeom>
            <a:solidFill>
              <a:srgbClr val="974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06380" y="3953450"/>
              <a:ext cx="140982" cy="1410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176386" y="3861981"/>
              <a:ext cx="140700" cy="1409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46250" y="3916806"/>
              <a:ext cx="140841" cy="1410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16116" y="3829001"/>
              <a:ext cx="140840" cy="1410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86122" y="3852679"/>
              <a:ext cx="140699" cy="1410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55986" y="3897920"/>
              <a:ext cx="140841" cy="1409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025851" y="3934705"/>
              <a:ext cx="140840" cy="1410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95715" y="3925544"/>
              <a:ext cx="140982" cy="1410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65580" y="3913142"/>
              <a:ext cx="140841" cy="14093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335586" y="3884954"/>
              <a:ext cx="140841" cy="1410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05591" y="3876638"/>
              <a:ext cx="140841" cy="1410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875034" y="3857612"/>
              <a:ext cx="140841" cy="1410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644928" y="3830269"/>
              <a:ext cx="140812" cy="1412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14763" y="3789679"/>
              <a:ext cx="140869" cy="14108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184375" y="3634504"/>
              <a:ext cx="140883" cy="14093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954310" y="3186599"/>
              <a:ext cx="140771" cy="1409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36360" y="2678793"/>
              <a:ext cx="139109" cy="975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804849" y="2551243"/>
              <a:ext cx="140771" cy="14108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047321" y="1681223"/>
              <a:ext cx="3427095" cy="1826895"/>
            </a:xfrm>
            <a:custGeom>
              <a:avLst/>
              <a:gdLst/>
              <a:ahLst/>
              <a:cxnLst/>
              <a:rect l="l" t="t" r="r" b="b"/>
              <a:pathLst>
                <a:path w="3427095" h="1826895">
                  <a:moveTo>
                    <a:pt x="3189907" y="1661254"/>
                  </a:moveTo>
                  <a:lnTo>
                    <a:pt x="3179766" y="1687609"/>
                  </a:lnTo>
                  <a:lnTo>
                    <a:pt x="3258638" y="1717911"/>
                  </a:lnTo>
                  <a:lnTo>
                    <a:pt x="3268778" y="1691556"/>
                  </a:lnTo>
                  <a:lnTo>
                    <a:pt x="3189907" y="1661254"/>
                  </a:lnTo>
                  <a:close/>
                </a:path>
                <a:path w="3427095" h="1826895">
                  <a:moveTo>
                    <a:pt x="3099487" y="1670838"/>
                  </a:moveTo>
                  <a:lnTo>
                    <a:pt x="3016249" y="1684932"/>
                  </a:lnTo>
                  <a:lnTo>
                    <a:pt x="3020897" y="1712838"/>
                  </a:lnTo>
                  <a:lnTo>
                    <a:pt x="3104275" y="1698744"/>
                  </a:lnTo>
                  <a:lnTo>
                    <a:pt x="3099487" y="1670838"/>
                  </a:lnTo>
                  <a:close/>
                </a:path>
                <a:path w="3427095" h="1826895">
                  <a:moveTo>
                    <a:pt x="2850901" y="1697757"/>
                  </a:moveTo>
                  <a:lnTo>
                    <a:pt x="2850479" y="1725945"/>
                  </a:lnTo>
                  <a:lnTo>
                    <a:pt x="2934420" y="1727213"/>
                  </a:lnTo>
                  <a:lnTo>
                    <a:pt x="2934843" y="1699025"/>
                  </a:lnTo>
                  <a:lnTo>
                    <a:pt x="2850901" y="1697757"/>
                  </a:lnTo>
                  <a:close/>
                </a:path>
                <a:path w="3427095" h="1826895">
                  <a:moveTo>
                    <a:pt x="2691469" y="1695502"/>
                  </a:moveTo>
                  <a:lnTo>
                    <a:pt x="2688793" y="1695643"/>
                  </a:lnTo>
                  <a:lnTo>
                    <a:pt x="2679497" y="1697193"/>
                  </a:lnTo>
                  <a:lnTo>
                    <a:pt x="2684286" y="1725099"/>
                  </a:lnTo>
                  <a:lnTo>
                    <a:pt x="2691965" y="1723702"/>
                  </a:lnTo>
                  <a:lnTo>
                    <a:pt x="2691046" y="1723690"/>
                  </a:lnTo>
                  <a:lnTo>
                    <a:pt x="2691187" y="1709596"/>
                  </a:lnTo>
                  <a:lnTo>
                    <a:pt x="2766275" y="1709596"/>
                  </a:lnTo>
                  <a:lnTo>
                    <a:pt x="2766537" y="1696489"/>
                  </a:lnTo>
                  <a:lnTo>
                    <a:pt x="2691469" y="1695502"/>
                  </a:lnTo>
                  <a:close/>
                </a:path>
                <a:path w="3427095" h="1826895">
                  <a:moveTo>
                    <a:pt x="2766275" y="1709596"/>
                  </a:moveTo>
                  <a:lnTo>
                    <a:pt x="2691187" y="1709596"/>
                  </a:lnTo>
                  <a:lnTo>
                    <a:pt x="2693581" y="1723408"/>
                  </a:lnTo>
                  <a:lnTo>
                    <a:pt x="2691965" y="1723702"/>
                  </a:lnTo>
                  <a:lnTo>
                    <a:pt x="2765974" y="1724676"/>
                  </a:lnTo>
                  <a:lnTo>
                    <a:pt x="2766275" y="1709596"/>
                  </a:lnTo>
                  <a:close/>
                </a:path>
                <a:path w="3427095" h="1826895">
                  <a:moveTo>
                    <a:pt x="2691187" y="1709596"/>
                  </a:moveTo>
                  <a:lnTo>
                    <a:pt x="2691046" y="1723690"/>
                  </a:lnTo>
                  <a:lnTo>
                    <a:pt x="2692032" y="1723690"/>
                  </a:lnTo>
                  <a:lnTo>
                    <a:pt x="2693581" y="1723408"/>
                  </a:lnTo>
                  <a:lnTo>
                    <a:pt x="2691187" y="1709596"/>
                  </a:lnTo>
                  <a:close/>
                </a:path>
                <a:path w="3427095" h="1826895">
                  <a:moveTo>
                    <a:pt x="2596260" y="1711569"/>
                  </a:moveTo>
                  <a:lnTo>
                    <a:pt x="2512882" y="1725804"/>
                  </a:lnTo>
                  <a:lnTo>
                    <a:pt x="2517670" y="1753569"/>
                  </a:lnTo>
                  <a:lnTo>
                    <a:pt x="2600908" y="1739334"/>
                  </a:lnTo>
                  <a:lnTo>
                    <a:pt x="2596260" y="1711569"/>
                  </a:lnTo>
                  <a:close/>
                </a:path>
                <a:path w="3427095" h="1826895">
                  <a:moveTo>
                    <a:pt x="2428799" y="1741589"/>
                  </a:moveTo>
                  <a:lnTo>
                    <a:pt x="2346829" y="1762166"/>
                  </a:lnTo>
                  <a:lnTo>
                    <a:pt x="2353731" y="1789509"/>
                  </a:lnTo>
                  <a:lnTo>
                    <a:pt x="2435700" y="1768931"/>
                  </a:lnTo>
                  <a:lnTo>
                    <a:pt x="2428799" y="1741589"/>
                  </a:lnTo>
                  <a:close/>
                </a:path>
                <a:path w="3427095" h="1826895">
                  <a:moveTo>
                    <a:pt x="2188946" y="1795287"/>
                  </a:moveTo>
                  <a:lnTo>
                    <a:pt x="2183453" y="1822911"/>
                  </a:lnTo>
                  <a:lnTo>
                    <a:pt x="2201622" y="1826576"/>
                  </a:lnTo>
                  <a:lnTo>
                    <a:pt x="2207819" y="1826435"/>
                  </a:lnTo>
                  <a:lnTo>
                    <a:pt x="2261752" y="1812764"/>
                  </a:lnTo>
                  <a:lnTo>
                    <a:pt x="2204438" y="1812764"/>
                  </a:lnTo>
                  <a:lnTo>
                    <a:pt x="2200917" y="1799093"/>
                  </a:lnTo>
                  <a:lnTo>
                    <a:pt x="2203973" y="1798318"/>
                  </a:lnTo>
                  <a:lnTo>
                    <a:pt x="2188946" y="1795287"/>
                  </a:lnTo>
                  <a:close/>
                </a:path>
                <a:path w="3427095" h="1826895">
                  <a:moveTo>
                    <a:pt x="2203973" y="1798318"/>
                  </a:moveTo>
                  <a:lnTo>
                    <a:pt x="2200917" y="1799093"/>
                  </a:lnTo>
                  <a:lnTo>
                    <a:pt x="2204438" y="1812764"/>
                  </a:lnTo>
                  <a:lnTo>
                    <a:pt x="2207114" y="1798952"/>
                  </a:lnTo>
                  <a:lnTo>
                    <a:pt x="2203973" y="1798318"/>
                  </a:lnTo>
                  <a:close/>
                </a:path>
                <a:path w="3427095" h="1826895">
                  <a:moveTo>
                    <a:pt x="2264859" y="1782884"/>
                  </a:moveTo>
                  <a:lnTo>
                    <a:pt x="2203973" y="1798318"/>
                  </a:lnTo>
                  <a:lnTo>
                    <a:pt x="2207114" y="1798952"/>
                  </a:lnTo>
                  <a:lnTo>
                    <a:pt x="2204438" y="1812764"/>
                  </a:lnTo>
                  <a:lnTo>
                    <a:pt x="2261752" y="1812764"/>
                  </a:lnTo>
                  <a:lnTo>
                    <a:pt x="2271761" y="1810227"/>
                  </a:lnTo>
                  <a:lnTo>
                    <a:pt x="2264859" y="1782884"/>
                  </a:lnTo>
                  <a:close/>
                </a:path>
                <a:path w="3427095" h="1826895">
                  <a:moveTo>
                    <a:pt x="2023175" y="1762448"/>
                  </a:moveTo>
                  <a:lnTo>
                    <a:pt x="2017682" y="1790072"/>
                  </a:lnTo>
                  <a:lnTo>
                    <a:pt x="2100638" y="1806421"/>
                  </a:lnTo>
                  <a:lnTo>
                    <a:pt x="2106131" y="1778797"/>
                  </a:lnTo>
                  <a:lnTo>
                    <a:pt x="2023175" y="1762448"/>
                  </a:lnTo>
                  <a:close/>
                </a:path>
                <a:path w="3427095" h="1826895">
                  <a:moveTo>
                    <a:pt x="1859658" y="1723549"/>
                  </a:moveTo>
                  <a:lnTo>
                    <a:pt x="1852475" y="1750891"/>
                  </a:lnTo>
                  <a:lnTo>
                    <a:pt x="1934304" y="1772032"/>
                  </a:lnTo>
                  <a:lnTo>
                    <a:pt x="1941346" y="1744690"/>
                  </a:lnTo>
                  <a:lnTo>
                    <a:pt x="1859658" y="1723549"/>
                  </a:lnTo>
                  <a:close/>
                </a:path>
                <a:path w="3427095" h="1826895">
                  <a:moveTo>
                    <a:pt x="1774539" y="1701562"/>
                  </a:moveTo>
                  <a:lnTo>
                    <a:pt x="1717831" y="1701562"/>
                  </a:lnTo>
                  <a:lnTo>
                    <a:pt x="1718253" y="1715656"/>
                  </a:lnTo>
                  <a:lnTo>
                    <a:pt x="1716172" y="1715712"/>
                  </a:lnTo>
                  <a:lnTo>
                    <a:pt x="1770787" y="1729750"/>
                  </a:lnTo>
                  <a:lnTo>
                    <a:pt x="1777829" y="1702408"/>
                  </a:lnTo>
                  <a:lnTo>
                    <a:pt x="1774539" y="1701562"/>
                  </a:lnTo>
                  <a:close/>
                </a:path>
                <a:path w="3427095" h="1826895">
                  <a:moveTo>
                    <a:pt x="1717408" y="1687468"/>
                  </a:moveTo>
                  <a:lnTo>
                    <a:pt x="1691212" y="1688173"/>
                  </a:lnTo>
                  <a:lnTo>
                    <a:pt x="1692057" y="1716361"/>
                  </a:lnTo>
                  <a:lnTo>
                    <a:pt x="1716172" y="1715712"/>
                  </a:lnTo>
                  <a:lnTo>
                    <a:pt x="1714310" y="1715234"/>
                  </a:lnTo>
                  <a:lnTo>
                    <a:pt x="1717831" y="1701562"/>
                  </a:lnTo>
                  <a:lnTo>
                    <a:pt x="1774539" y="1701562"/>
                  </a:lnTo>
                  <a:lnTo>
                    <a:pt x="1721352" y="1687891"/>
                  </a:lnTo>
                  <a:lnTo>
                    <a:pt x="1717408" y="1687468"/>
                  </a:lnTo>
                  <a:close/>
                </a:path>
                <a:path w="3427095" h="1826895">
                  <a:moveTo>
                    <a:pt x="1717831" y="1701562"/>
                  </a:moveTo>
                  <a:lnTo>
                    <a:pt x="1714310" y="1715234"/>
                  </a:lnTo>
                  <a:lnTo>
                    <a:pt x="1716172" y="1715712"/>
                  </a:lnTo>
                  <a:lnTo>
                    <a:pt x="1718253" y="1715656"/>
                  </a:lnTo>
                  <a:lnTo>
                    <a:pt x="1717831" y="1701562"/>
                  </a:lnTo>
                  <a:close/>
                </a:path>
                <a:path w="3427095" h="1826895">
                  <a:moveTo>
                    <a:pt x="1606707" y="1690851"/>
                  </a:moveTo>
                  <a:lnTo>
                    <a:pt x="1522202" y="1693388"/>
                  </a:lnTo>
                  <a:lnTo>
                    <a:pt x="1523047" y="1721576"/>
                  </a:lnTo>
                  <a:lnTo>
                    <a:pt x="1607552" y="1719039"/>
                  </a:lnTo>
                  <a:lnTo>
                    <a:pt x="1606707" y="1690851"/>
                  </a:lnTo>
                  <a:close/>
                </a:path>
                <a:path w="3427095" h="1826895">
                  <a:moveTo>
                    <a:pt x="1358262" y="1673515"/>
                  </a:moveTo>
                  <a:lnTo>
                    <a:pt x="1353192" y="1701140"/>
                  </a:lnTo>
                  <a:lnTo>
                    <a:pt x="1436288" y="1716361"/>
                  </a:lnTo>
                  <a:lnTo>
                    <a:pt x="1441359" y="1688737"/>
                  </a:lnTo>
                  <a:lnTo>
                    <a:pt x="1358262" y="1673515"/>
                  </a:lnTo>
                  <a:close/>
                </a:path>
                <a:path w="3427095" h="1826895">
                  <a:moveTo>
                    <a:pt x="1229679" y="1678566"/>
                  </a:moveTo>
                  <a:lnTo>
                    <a:pt x="1269954" y="1685918"/>
                  </a:lnTo>
                  <a:lnTo>
                    <a:pt x="1271300" y="1678589"/>
                  </a:lnTo>
                  <a:lnTo>
                    <a:pt x="1230096" y="1678589"/>
                  </a:lnTo>
                  <a:lnTo>
                    <a:pt x="1229679" y="1678566"/>
                  </a:lnTo>
                  <a:close/>
                </a:path>
                <a:path w="3427095" h="1826895">
                  <a:moveTo>
                    <a:pt x="1230800" y="1664495"/>
                  </a:moveTo>
                  <a:lnTo>
                    <a:pt x="1228265" y="1678307"/>
                  </a:lnTo>
                  <a:lnTo>
                    <a:pt x="1229679" y="1678566"/>
                  </a:lnTo>
                  <a:lnTo>
                    <a:pt x="1230096" y="1678589"/>
                  </a:lnTo>
                  <a:lnTo>
                    <a:pt x="1230800" y="1664495"/>
                  </a:lnTo>
                  <a:close/>
                </a:path>
                <a:path w="3427095" h="1826895">
                  <a:moveTo>
                    <a:pt x="1273886" y="1664495"/>
                  </a:moveTo>
                  <a:lnTo>
                    <a:pt x="1230800" y="1664495"/>
                  </a:lnTo>
                  <a:lnTo>
                    <a:pt x="1230096" y="1678589"/>
                  </a:lnTo>
                  <a:lnTo>
                    <a:pt x="1271300" y="1678589"/>
                  </a:lnTo>
                  <a:lnTo>
                    <a:pt x="1273886" y="1664495"/>
                  </a:lnTo>
                  <a:close/>
                </a:path>
                <a:path w="3427095" h="1826895">
                  <a:moveTo>
                    <a:pt x="1189534" y="1648146"/>
                  </a:moveTo>
                  <a:lnTo>
                    <a:pt x="1187985" y="1676193"/>
                  </a:lnTo>
                  <a:lnTo>
                    <a:pt x="1229679" y="1678566"/>
                  </a:lnTo>
                  <a:lnTo>
                    <a:pt x="1228265" y="1678307"/>
                  </a:lnTo>
                  <a:lnTo>
                    <a:pt x="1230800" y="1664495"/>
                  </a:lnTo>
                  <a:lnTo>
                    <a:pt x="1273886" y="1664495"/>
                  </a:lnTo>
                  <a:lnTo>
                    <a:pt x="1275025" y="1658294"/>
                  </a:lnTo>
                  <a:lnTo>
                    <a:pt x="1233336" y="1650683"/>
                  </a:lnTo>
                  <a:lnTo>
                    <a:pt x="1231645" y="1650401"/>
                  </a:lnTo>
                  <a:lnTo>
                    <a:pt x="1189534" y="1648146"/>
                  </a:lnTo>
                  <a:close/>
                </a:path>
                <a:path w="3427095" h="1826895">
                  <a:moveTo>
                    <a:pt x="1020806" y="1638703"/>
                  </a:moveTo>
                  <a:lnTo>
                    <a:pt x="1019256" y="1666750"/>
                  </a:lnTo>
                  <a:lnTo>
                    <a:pt x="1103620" y="1671542"/>
                  </a:lnTo>
                  <a:lnTo>
                    <a:pt x="1105170" y="1643354"/>
                  </a:lnTo>
                  <a:lnTo>
                    <a:pt x="1020806" y="1638703"/>
                  </a:lnTo>
                  <a:close/>
                </a:path>
                <a:path w="3427095" h="1826895">
                  <a:moveTo>
                    <a:pt x="852218" y="1628556"/>
                  </a:moveTo>
                  <a:lnTo>
                    <a:pt x="850528" y="1656744"/>
                  </a:lnTo>
                  <a:lnTo>
                    <a:pt x="934892" y="1661817"/>
                  </a:lnTo>
                  <a:lnTo>
                    <a:pt x="936582" y="1633630"/>
                  </a:lnTo>
                  <a:lnTo>
                    <a:pt x="852218" y="1628556"/>
                  </a:lnTo>
                  <a:close/>
                </a:path>
                <a:path w="3427095" h="1826895">
                  <a:moveTo>
                    <a:pt x="689687" y="1603891"/>
                  </a:moveTo>
                  <a:lnTo>
                    <a:pt x="681096" y="1630670"/>
                  </a:lnTo>
                  <a:lnTo>
                    <a:pt x="739686" y="1649415"/>
                  </a:lnTo>
                  <a:lnTo>
                    <a:pt x="743207" y="1650119"/>
                  </a:lnTo>
                  <a:lnTo>
                    <a:pt x="766164" y="1651529"/>
                  </a:lnTo>
                  <a:lnTo>
                    <a:pt x="767093" y="1636026"/>
                  </a:lnTo>
                  <a:lnTo>
                    <a:pt x="744052" y="1636026"/>
                  </a:lnTo>
                  <a:lnTo>
                    <a:pt x="744897" y="1621932"/>
                  </a:lnTo>
                  <a:lnTo>
                    <a:pt x="746074" y="1621932"/>
                  </a:lnTo>
                  <a:lnTo>
                    <a:pt x="689687" y="1603891"/>
                  </a:lnTo>
                  <a:close/>
                </a:path>
                <a:path w="3427095" h="1826895">
                  <a:moveTo>
                    <a:pt x="744897" y="1621932"/>
                  </a:moveTo>
                  <a:lnTo>
                    <a:pt x="744052" y="1636026"/>
                  </a:lnTo>
                  <a:lnTo>
                    <a:pt x="748277" y="1622636"/>
                  </a:lnTo>
                  <a:lnTo>
                    <a:pt x="746354" y="1622021"/>
                  </a:lnTo>
                  <a:lnTo>
                    <a:pt x="744897" y="1621932"/>
                  </a:lnTo>
                  <a:close/>
                </a:path>
                <a:path w="3427095" h="1826895">
                  <a:moveTo>
                    <a:pt x="746354" y="1622021"/>
                  </a:moveTo>
                  <a:lnTo>
                    <a:pt x="748277" y="1622636"/>
                  </a:lnTo>
                  <a:lnTo>
                    <a:pt x="744052" y="1636026"/>
                  </a:lnTo>
                  <a:lnTo>
                    <a:pt x="767093" y="1636026"/>
                  </a:lnTo>
                  <a:lnTo>
                    <a:pt x="767854" y="1623341"/>
                  </a:lnTo>
                  <a:lnTo>
                    <a:pt x="746354" y="1622021"/>
                  </a:lnTo>
                  <a:close/>
                </a:path>
                <a:path w="3427095" h="1826895">
                  <a:moveTo>
                    <a:pt x="746074" y="1621932"/>
                  </a:moveTo>
                  <a:lnTo>
                    <a:pt x="744897" y="1621932"/>
                  </a:lnTo>
                  <a:lnTo>
                    <a:pt x="746354" y="1622021"/>
                  </a:lnTo>
                  <a:lnTo>
                    <a:pt x="746074" y="1621932"/>
                  </a:lnTo>
                  <a:close/>
                </a:path>
                <a:path w="3427095" h="1826895">
                  <a:moveTo>
                    <a:pt x="528775" y="1552166"/>
                  </a:moveTo>
                  <a:lnTo>
                    <a:pt x="520184" y="1579086"/>
                  </a:lnTo>
                  <a:lnTo>
                    <a:pt x="600661" y="1604878"/>
                  </a:lnTo>
                  <a:lnTo>
                    <a:pt x="609252" y="1578099"/>
                  </a:lnTo>
                  <a:lnTo>
                    <a:pt x="528775" y="1552166"/>
                  </a:lnTo>
                  <a:close/>
                </a:path>
                <a:path w="3427095" h="1826895">
                  <a:moveTo>
                    <a:pt x="446524" y="1423771"/>
                  </a:moveTo>
                  <a:lnTo>
                    <a:pt x="421539" y="1436737"/>
                  </a:lnTo>
                  <a:lnTo>
                    <a:pt x="460622" y="1511717"/>
                  </a:lnTo>
                  <a:lnTo>
                    <a:pt x="485607" y="1498750"/>
                  </a:lnTo>
                  <a:lnTo>
                    <a:pt x="446524" y="1423771"/>
                  </a:lnTo>
                  <a:close/>
                </a:path>
                <a:path w="3427095" h="1826895">
                  <a:moveTo>
                    <a:pt x="368357" y="1273670"/>
                  </a:moveTo>
                  <a:lnTo>
                    <a:pt x="343371" y="1286777"/>
                  </a:lnTo>
                  <a:lnTo>
                    <a:pt x="382455" y="1361757"/>
                  </a:lnTo>
                  <a:lnTo>
                    <a:pt x="407440" y="1348650"/>
                  </a:lnTo>
                  <a:lnTo>
                    <a:pt x="368357" y="1273670"/>
                  </a:lnTo>
                  <a:close/>
                </a:path>
                <a:path w="3427095" h="1826895">
                  <a:moveTo>
                    <a:pt x="290190" y="1123710"/>
                  </a:moveTo>
                  <a:lnTo>
                    <a:pt x="265218" y="1136677"/>
                  </a:lnTo>
                  <a:lnTo>
                    <a:pt x="304288" y="1211798"/>
                  </a:lnTo>
                  <a:lnTo>
                    <a:pt x="329273" y="1198690"/>
                  </a:lnTo>
                  <a:lnTo>
                    <a:pt x="290190" y="1123710"/>
                  </a:lnTo>
                  <a:close/>
                </a:path>
                <a:path w="3427095" h="1826895">
                  <a:moveTo>
                    <a:pt x="243684" y="965999"/>
                  </a:moveTo>
                  <a:lnTo>
                    <a:pt x="216191" y="972200"/>
                  </a:lnTo>
                  <a:lnTo>
                    <a:pt x="234656" y="1054650"/>
                  </a:lnTo>
                  <a:lnTo>
                    <a:pt x="262148" y="1048590"/>
                  </a:lnTo>
                  <a:lnTo>
                    <a:pt x="243684" y="965999"/>
                  </a:lnTo>
                  <a:close/>
                </a:path>
                <a:path w="3427095" h="1826895">
                  <a:moveTo>
                    <a:pt x="206741" y="800959"/>
                  </a:moveTo>
                  <a:lnTo>
                    <a:pt x="179249" y="807160"/>
                  </a:lnTo>
                  <a:lnTo>
                    <a:pt x="197713" y="889610"/>
                  </a:lnTo>
                  <a:lnTo>
                    <a:pt x="225219" y="883549"/>
                  </a:lnTo>
                  <a:lnTo>
                    <a:pt x="206741" y="800959"/>
                  </a:lnTo>
                  <a:close/>
                </a:path>
                <a:path w="3427095" h="1826895">
                  <a:moveTo>
                    <a:pt x="169798" y="635919"/>
                  </a:moveTo>
                  <a:lnTo>
                    <a:pt x="142306" y="641979"/>
                  </a:lnTo>
                  <a:lnTo>
                    <a:pt x="160784" y="724570"/>
                  </a:lnTo>
                  <a:lnTo>
                    <a:pt x="188277" y="718368"/>
                  </a:lnTo>
                  <a:lnTo>
                    <a:pt x="169798" y="635919"/>
                  </a:lnTo>
                  <a:close/>
                </a:path>
                <a:path w="3427095" h="1826895">
                  <a:moveTo>
                    <a:pt x="132870" y="470878"/>
                  </a:moveTo>
                  <a:lnTo>
                    <a:pt x="105363" y="476939"/>
                  </a:lnTo>
                  <a:lnTo>
                    <a:pt x="123842" y="559529"/>
                  </a:lnTo>
                  <a:lnTo>
                    <a:pt x="151334" y="553328"/>
                  </a:lnTo>
                  <a:lnTo>
                    <a:pt x="132870" y="470878"/>
                  </a:lnTo>
                  <a:close/>
                </a:path>
                <a:path w="3427095" h="1826895">
                  <a:moveTo>
                    <a:pt x="95927" y="305697"/>
                  </a:moveTo>
                  <a:lnTo>
                    <a:pt x="68434" y="311899"/>
                  </a:lnTo>
                  <a:lnTo>
                    <a:pt x="86899" y="394348"/>
                  </a:lnTo>
                  <a:lnTo>
                    <a:pt x="114391" y="388288"/>
                  </a:lnTo>
                  <a:lnTo>
                    <a:pt x="95927" y="305697"/>
                  </a:lnTo>
                  <a:close/>
                </a:path>
                <a:path w="3427095" h="1826895">
                  <a:moveTo>
                    <a:pt x="58984" y="140657"/>
                  </a:moveTo>
                  <a:lnTo>
                    <a:pt x="31492" y="146858"/>
                  </a:lnTo>
                  <a:lnTo>
                    <a:pt x="49956" y="229308"/>
                  </a:lnTo>
                  <a:lnTo>
                    <a:pt x="77448" y="223248"/>
                  </a:lnTo>
                  <a:lnTo>
                    <a:pt x="58984" y="140657"/>
                  </a:lnTo>
                  <a:close/>
                </a:path>
                <a:path w="3427095" h="1826895">
                  <a:moveTo>
                    <a:pt x="27506" y="0"/>
                  </a:moveTo>
                  <a:lnTo>
                    <a:pt x="0" y="6060"/>
                  </a:lnTo>
                  <a:lnTo>
                    <a:pt x="13013" y="64268"/>
                  </a:lnTo>
                  <a:lnTo>
                    <a:pt x="40506" y="58067"/>
                  </a:lnTo>
                  <a:lnTo>
                    <a:pt x="27506" y="0"/>
                  </a:lnTo>
                  <a:close/>
                </a:path>
                <a:path w="3427095" h="1826895">
                  <a:moveTo>
                    <a:pt x="3347650" y="1721858"/>
                  </a:moveTo>
                  <a:lnTo>
                    <a:pt x="3337509" y="1748213"/>
                  </a:lnTo>
                  <a:lnTo>
                    <a:pt x="3416521" y="1778374"/>
                  </a:lnTo>
                  <a:lnTo>
                    <a:pt x="3426521" y="1752160"/>
                  </a:lnTo>
                  <a:lnTo>
                    <a:pt x="3347650" y="1721858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393141" y="3370665"/>
              <a:ext cx="140699" cy="14122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149626" y="3277223"/>
              <a:ext cx="140841" cy="14122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906251" y="3318518"/>
              <a:ext cx="140841" cy="14108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662736" y="3314994"/>
              <a:ext cx="140982" cy="1410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419362" y="3356712"/>
              <a:ext cx="140841" cy="14108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175987" y="3418162"/>
              <a:ext cx="140841" cy="14108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933036" y="3369961"/>
              <a:ext cx="140841" cy="14108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689520" y="3306961"/>
              <a:ext cx="140700" cy="14108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445866" y="3314431"/>
              <a:ext cx="140840" cy="1410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202490" y="3270035"/>
              <a:ext cx="140841" cy="1409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959117" y="3256364"/>
              <a:ext cx="140699" cy="14108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715601" y="3241565"/>
              <a:ext cx="140841" cy="1409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472227" y="3163485"/>
              <a:ext cx="140770" cy="14108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28740" y="2696270"/>
              <a:ext cx="140883" cy="14108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985365" y="1608499"/>
              <a:ext cx="140771" cy="1410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958784" y="1416400"/>
              <a:ext cx="619704" cy="916103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7809412" y="5700128"/>
            <a:ext cx="62230" cy="97790"/>
          </a:xfrm>
          <a:custGeom>
            <a:avLst/>
            <a:gdLst/>
            <a:ahLst/>
            <a:cxnLst/>
            <a:rect l="l" t="t" r="r" b="b"/>
            <a:pathLst>
              <a:path w="62229" h="97789">
                <a:moveTo>
                  <a:pt x="36224" y="0"/>
                </a:moveTo>
                <a:lnTo>
                  <a:pt x="24168" y="0"/>
                </a:lnTo>
                <a:lnTo>
                  <a:pt x="18407" y="1874"/>
                </a:lnTo>
                <a:lnTo>
                  <a:pt x="216" y="40738"/>
                </a:lnTo>
                <a:lnTo>
                  <a:pt x="0" y="48793"/>
                </a:lnTo>
                <a:lnTo>
                  <a:pt x="589" y="61311"/>
                </a:lnTo>
                <a:lnTo>
                  <a:pt x="21914" y="97516"/>
                </a:lnTo>
                <a:lnTo>
                  <a:pt x="38097" y="97516"/>
                </a:lnTo>
                <a:lnTo>
                  <a:pt x="43886" y="95641"/>
                </a:lnTo>
                <a:lnTo>
                  <a:pt x="53040" y="88129"/>
                </a:lnTo>
                <a:lnTo>
                  <a:pt x="53204" y="87875"/>
                </a:lnTo>
                <a:lnTo>
                  <a:pt x="25731" y="87875"/>
                </a:lnTo>
                <a:lnTo>
                  <a:pt x="21200" y="85268"/>
                </a:lnTo>
                <a:lnTo>
                  <a:pt x="12041" y="48793"/>
                </a:lnTo>
                <a:lnTo>
                  <a:pt x="12419" y="37961"/>
                </a:lnTo>
                <a:lnTo>
                  <a:pt x="25604" y="9710"/>
                </a:lnTo>
                <a:lnTo>
                  <a:pt x="52655" y="9710"/>
                </a:lnTo>
                <a:lnTo>
                  <a:pt x="51632" y="8132"/>
                </a:lnTo>
                <a:lnTo>
                  <a:pt x="48449" y="5158"/>
                </a:lnTo>
                <a:lnTo>
                  <a:pt x="40717" y="1028"/>
                </a:lnTo>
                <a:lnTo>
                  <a:pt x="36224" y="0"/>
                </a:lnTo>
                <a:close/>
              </a:path>
              <a:path w="62229" h="97789">
                <a:moveTo>
                  <a:pt x="52655" y="9710"/>
                </a:moveTo>
                <a:lnTo>
                  <a:pt x="36449" y="9710"/>
                </a:lnTo>
                <a:lnTo>
                  <a:pt x="41013" y="12289"/>
                </a:lnTo>
                <a:lnTo>
                  <a:pt x="44689" y="17462"/>
                </a:lnTo>
                <a:lnTo>
                  <a:pt x="47092" y="22322"/>
                </a:lnTo>
                <a:lnTo>
                  <a:pt x="48808" y="29163"/>
                </a:lnTo>
                <a:lnTo>
                  <a:pt x="49835" y="37961"/>
                </a:lnTo>
                <a:lnTo>
                  <a:pt x="50181" y="48793"/>
                </a:lnTo>
                <a:lnTo>
                  <a:pt x="49835" y="59566"/>
                </a:lnTo>
                <a:lnTo>
                  <a:pt x="36492" y="87875"/>
                </a:lnTo>
                <a:lnTo>
                  <a:pt x="53204" y="87875"/>
                </a:lnTo>
                <a:lnTo>
                  <a:pt x="62223" y="48793"/>
                </a:lnTo>
                <a:lnTo>
                  <a:pt x="62223" y="39322"/>
                </a:lnTo>
                <a:lnTo>
                  <a:pt x="61505" y="31795"/>
                </a:lnTo>
                <a:lnTo>
                  <a:pt x="58646" y="20633"/>
                </a:lnTo>
                <a:lnTo>
                  <a:pt x="56674" y="15912"/>
                </a:lnTo>
                <a:lnTo>
                  <a:pt x="52655" y="97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544070" y="5700128"/>
            <a:ext cx="140123" cy="97516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9315023" y="5700128"/>
            <a:ext cx="142390" cy="97516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091624" y="5700128"/>
            <a:ext cx="139010" cy="9751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0865125" y="5700128"/>
            <a:ext cx="138728" cy="9751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1610600" y="5700128"/>
            <a:ext cx="205910" cy="97516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9474456" y="5898247"/>
            <a:ext cx="598170" cy="142875"/>
          </a:xfrm>
          <a:custGeom>
            <a:avLst/>
            <a:gdLst/>
            <a:ahLst/>
            <a:cxnLst/>
            <a:rect l="l" t="t" r="r" b="b"/>
            <a:pathLst>
              <a:path w="598170" h="142875">
                <a:moveTo>
                  <a:pt x="13802" y="75543"/>
                </a:moveTo>
                <a:lnTo>
                  <a:pt x="0" y="76741"/>
                </a:lnTo>
                <a:lnTo>
                  <a:pt x="281" y="84112"/>
                </a:lnTo>
                <a:lnTo>
                  <a:pt x="2253" y="90708"/>
                </a:lnTo>
                <a:lnTo>
                  <a:pt x="9858" y="102392"/>
                </a:lnTo>
                <a:lnTo>
                  <a:pt x="15210" y="106761"/>
                </a:lnTo>
                <a:lnTo>
                  <a:pt x="28590" y="112568"/>
                </a:lnTo>
                <a:lnTo>
                  <a:pt x="37041" y="114020"/>
                </a:lnTo>
                <a:lnTo>
                  <a:pt x="54787" y="114020"/>
                </a:lnTo>
                <a:lnTo>
                  <a:pt x="61860" y="112568"/>
                </a:lnTo>
                <a:lnTo>
                  <a:pt x="74505" y="106818"/>
                </a:lnTo>
                <a:lnTo>
                  <a:pt x="79293" y="102787"/>
                </a:lnTo>
                <a:lnTo>
                  <a:pt x="80497" y="100940"/>
                </a:lnTo>
                <a:lnTo>
                  <a:pt x="39999" y="100940"/>
                </a:lnTo>
                <a:lnTo>
                  <a:pt x="34365" y="99855"/>
                </a:lnTo>
                <a:lnTo>
                  <a:pt x="29435" y="97671"/>
                </a:lnTo>
                <a:lnTo>
                  <a:pt x="24365" y="95500"/>
                </a:lnTo>
                <a:lnTo>
                  <a:pt x="20703" y="92639"/>
                </a:lnTo>
                <a:lnTo>
                  <a:pt x="15915" y="85578"/>
                </a:lnTo>
                <a:lnTo>
                  <a:pt x="14365" y="81054"/>
                </a:lnTo>
                <a:lnTo>
                  <a:pt x="13802" y="75543"/>
                </a:lnTo>
                <a:close/>
              </a:path>
              <a:path w="598170" h="142875">
                <a:moveTo>
                  <a:pt x="51125" y="70"/>
                </a:moveTo>
                <a:lnTo>
                  <a:pt x="35632" y="70"/>
                </a:lnTo>
                <a:lnTo>
                  <a:pt x="28872" y="1324"/>
                </a:lnTo>
                <a:lnTo>
                  <a:pt x="16760" y="6342"/>
                </a:lnTo>
                <a:lnTo>
                  <a:pt x="12112" y="10006"/>
                </a:lnTo>
                <a:lnTo>
                  <a:pt x="9013" y="14840"/>
                </a:lnTo>
                <a:lnTo>
                  <a:pt x="5774" y="19675"/>
                </a:lnTo>
                <a:lnTo>
                  <a:pt x="4225" y="24875"/>
                </a:lnTo>
                <a:lnTo>
                  <a:pt x="4225" y="35502"/>
                </a:lnTo>
                <a:lnTo>
                  <a:pt x="5492" y="40083"/>
                </a:lnTo>
                <a:lnTo>
                  <a:pt x="51266" y="63732"/>
                </a:lnTo>
                <a:lnTo>
                  <a:pt x="57745" y="65522"/>
                </a:lnTo>
                <a:lnTo>
                  <a:pt x="60702" y="66678"/>
                </a:lnTo>
                <a:lnTo>
                  <a:pt x="65350" y="68426"/>
                </a:lnTo>
                <a:lnTo>
                  <a:pt x="68589" y="70596"/>
                </a:lnTo>
                <a:lnTo>
                  <a:pt x="70561" y="73175"/>
                </a:lnTo>
                <a:lnTo>
                  <a:pt x="72674" y="75754"/>
                </a:lnTo>
                <a:lnTo>
                  <a:pt x="73660" y="78771"/>
                </a:lnTo>
                <a:lnTo>
                  <a:pt x="51829" y="100940"/>
                </a:lnTo>
                <a:lnTo>
                  <a:pt x="80497" y="100940"/>
                </a:lnTo>
                <a:lnTo>
                  <a:pt x="86054" y="92414"/>
                </a:lnTo>
                <a:lnTo>
                  <a:pt x="87603" y="86889"/>
                </a:lnTo>
                <a:lnTo>
                  <a:pt x="87603" y="75120"/>
                </a:lnTo>
                <a:lnTo>
                  <a:pt x="56336" y="49779"/>
                </a:lnTo>
                <a:lnTo>
                  <a:pt x="32675" y="44410"/>
                </a:lnTo>
                <a:lnTo>
                  <a:pt x="25351" y="41788"/>
                </a:lnTo>
                <a:lnTo>
                  <a:pt x="19717" y="36686"/>
                </a:lnTo>
                <a:lnTo>
                  <a:pt x="18309" y="33430"/>
                </a:lnTo>
                <a:lnTo>
                  <a:pt x="18323" y="24875"/>
                </a:lnTo>
                <a:lnTo>
                  <a:pt x="20281" y="21014"/>
                </a:lnTo>
                <a:lnTo>
                  <a:pt x="24365" y="17772"/>
                </a:lnTo>
                <a:lnTo>
                  <a:pt x="28309" y="14544"/>
                </a:lnTo>
                <a:lnTo>
                  <a:pt x="34787" y="12924"/>
                </a:lnTo>
                <a:lnTo>
                  <a:pt x="77219" y="12924"/>
                </a:lnTo>
                <a:lnTo>
                  <a:pt x="75631" y="10528"/>
                </a:lnTo>
                <a:lnTo>
                  <a:pt x="70843" y="6652"/>
                </a:lnTo>
                <a:lnTo>
                  <a:pt x="64646" y="4016"/>
                </a:lnTo>
                <a:lnTo>
                  <a:pt x="58308" y="1395"/>
                </a:lnTo>
                <a:lnTo>
                  <a:pt x="51125" y="70"/>
                </a:lnTo>
                <a:close/>
              </a:path>
              <a:path w="598170" h="142875">
                <a:moveTo>
                  <a:pt x="77219" y="12924"/>
                </a:moveTo>
                <a:lnTo>
                  <a:pt x="52111" y="12924"/>
                </a:lnTo>
                <a:lnTo>
                  <a:pt x="58449" y="14714"/>
                </a:lnTo>
                <a:lnTo>
                  <a:pt x="62815" y="18265"/>
                </a:lnTo>
                <a:lnTo>
                  <a:pt x="67040" y="21817"/>
                </a:lnTo>
                <a:lnTo>
                  <a:pt x="69716" y="27088"/>
                </a:lnTo>
                <a:lnTo>
                  <a:pt x="70420" y="34050"/>
                </a:lnTo>
                <a:lnTo>
                  <a:pt x="84364" y="32993"/>
                </a:lnTo>
                <a:lnTo>
                  <a:pt x="84082" y="26538"/>
                </a:lnTo>
                <a:lnTo>
                  <a:pt x="82251" y="20746"/>
                </a:lnTo>
                <a:lnTo>
                  <a:pt x="79012" y="15630"/>
                </a:lnTo>
                <a:lnTo>
                  <a:pt x="77219" y="12924"/>
                </a:lnTo>
                <a:close/>
              </a:path>
              <a:path w="598170" h="142875">
                <a:moveTo>
                  <a:pt x="159010" y="0"/>
                </a:moveTo>
                <a:lnTo>
                  <a:pt x="120982" y="15517"/>
                </a:lnTo>
                <a:lnTo>
                  <a:pt x="106291" y="57122"/>
                </a:lnTo>
                <a:lnTo>
                  <a:pt x="106207" y="58701"/>
                </a:lnTo>
                <a:lnTo>
                  <a:pt x="106590" y="65634"/>
                </a:lnTo>
                <a:lnTo>
                  <a:pt x="125366" y="102409"/>
                </a:lnTo>
                <a:lnTo>
                  <a:pt x="158869" y="114020"/>
                </a:lnTo>
                <a:lnTo>
                  <a:pt x="165922" y="113596"/>
                </a:lnTo>
                <a:lnTo>
                  <a:pt x="193584" y="101546"/>
                </a:lnTo>
                <a:lnTo>
                  <a:pt x="158869" y="101546"/>
                </a:lnTo>
                <a:lnTo>
                  <a:pt x="151075" y="100823"/>
                </a:lnTo>
                <a:lnTo>
                  <a:pt x="121927" y="68132"/>
                </a:lnTo>
                <a:lnTo>
                  <a:pt x="121264" y="58701"/>
                </a:lnTo>
                <a:lnTo>
                  <a:pt x="121953" y="47150"/>
                </a:lnTo>
                <a:lnTo>
                  <a:pt x="144644" y="15212"/>
                </a:lnTo>
                <a:lnTo>
                  <a:pt x="159010" y="12557"/>
                </a:lnTo>
                <a:lnTo>
                  <a:pt x="193574" y="12557"/>
                </a:lnTo>
                <a:lnTo>
                  <a:pt x="192231" y="11292"/>
                </a:lnTo>
                <a:lnTo>
                  <a:pt x="186474" y="7286"/>
                </a:lnTo>
                <a:lnTo>
                  <a:pt x="180162" y="4096"/>
                </a:lnTo>
                <a:lnTo>
                  <a:pt x="173481" y="1819"/>
                </a:lnTo>
                <a:lnTo>
                  <a:pt x="166430" y="454"/>
                </a:lnTo>
                <a:lnTo>
                  <a:pt x="159010" y="0"/>
                </a:lnTo>
                <a:close/>
              </a:path>
              <a:path w="598170" h="142875">
                <a:moveTo>
                  <a:pt x="193574" y="12557"/>
                </a:moveTo>
                <a:lnTo>
                  <a:pt x="166333" y="12557"/>
                </a:lnTo>
                <a:lnTo>
                  <a:pt x="172812" y="14389"/>
                </a:lnTo>
                <a:lnTo>
                  <a:pt x="178727" y="18082"/>
                </a:lnTo>
                <a:lnTo>
                  <a:pt x="196370" y="58701"/>
                </a:lnTo>
                <a:lnTo>
                  <a:pt x="195813" y="67151"/>
                </a:lnTo>
                <a:lnTo>
                  <a:pt x="173816" y="98652"/>
                </a:lnTo>
                <a:lnTo>
                  <a:pt x="158869" y="101546"/>
                </a:lnTo>
                <a:lnTo>
                  <a:pt x="193584" y="101546"/>
                </a:lnTo>
                <a:lnTo>
                  <a:pt x="211121" y="65362"/>
                </a:lnTo>
                <a:lnTo>
                  <a:pt x="211539" y="57122"/>
                </a:lnTo>
                <a:lnTo>
                  <a:pt x="211145" y="49152"/>
                </a:lnTo>
                <a:lnTo>
                  <a:pt x="197248" y="16017"/>
                </a:lnTo>
                <a:lnTo>
                  <a:pt x="193574" y="12557"/>
                </a:lnTo>
                <a:close/>
              </a:path>
              <a:path w="598170" h="142875">
                <a:moveTo>
                  <a:pt x="281683" y="70"/>
                </a:moveTo>
                <a:lnTo>
                  <a:pt x="244254" y="14918"/>
                </a:lnTo>
                <a:lnTo>
                  <a:pt x="229712" y="56220"/>
                </a:lnTo>
                <a:lnTo>
                  <a:pt x="230080" y="63989"/>
                </a:lnTo>
                <a:lnTo>
                  <a:pt x="247271" y="102743"/>
                </a:lnTo>
                <a:lnTo>
                  <a:pt x="281401" y="114020"/>
                </a:lnTo>
                <a:lnTo>
                  <a:pt x="289719" y="113430"/>
                </a:lnTo>
                <a:lnTo>
                  <a:pt x="297351" y="111662"/>
                </a:lnTo>
                <a:lnTo>
                  <a:pt x="304297" y="108716"/>
                </a:lnTo>
                <a:lnTo>
                  <a:pt x="310555" y="104591"/>
                </a:lnTo>
                <a:lnTo>
                  <a:pt x="313726" y="101546"/>
                </a:lnTo>
                <a:lnTo>
                  <a:pt x="273514" y="101546"/>
                </a:lnTo>
                <a:lnTo>
                  <a:pt x="267317" y="99813"/>
                </a:lnTo>
                <a:lnTo>
                  <a:pt x="255768" y="92907"/>
                </a:lnTo>
                <a:lnTo>
                  <a:pt x="251543" y="87678"/>
                </a:lnTo>
                <a:lnTo>
                  <a:pt x="248867" y="80687"/>
                </a:lnTo>
                <a:lnTo>
                  <a:pt x="246050" y="73697"/>
                </a:lnTo>
                <a:lnTo>
                  <a:pt x="244782" y="65522"/>
                </a:lnTo>
                <a:lnTo>
                  <a:pt x="244782" y="48877"/>
                </a:lnTo>
                <a:lnTo>
                  <a:pt x="245909" y="41830"/>
                </a:lnTo>
                <a:lnTo>
                  <a:pt x="272951" y="12557"/>
                </a:lnTo>
                <a:lnTo>
                  <a:pt x="314032" y="12557"/>
                </a:lnTo>
                <a:lnTo>
                  <a:pt x="309428" y="8498"/>
                </a:lnTo>
                <a:lnTo>
                  <a:pt x="303489" y="4809"/>
                </a:lnTo>
                <a:lnTo>
                  <a:pt x="296876" y="2175"/>
                </a:lnTo>
                <a:lnTo>
                  <a:pt x="289603" y="596"/>
                </a:lnTo>
                <a:lnTo>
                  <a:pt x="281683" y="70"/>
                </a:lnTo>
                <a:close/>
              </a:path>
              <a:path w="598170" h="142875">
                <a:moveTo>
                  <a:pt x="312527" y="73514"/>
                </a:moveTo>
                <a:lnTo>
                  <a:pt x="310414" y="82787"/>
                </a:lnTo>
                <a:lnTo>
                  <a:pt x="306612" y="89778"/>
                </a:lnTo>
                <a:lnTo>
                  <a:pt x="295344" y="99193"/>
                </a:lnTo>
                <a:lnTo>
                  <a:pt x="288443" y="101546"/>
                </a:lnTo>
                <a:lnTo>
                  <a:pt x="313726" y="101546"/>
                </a:lnTo>
                <a:lnTo>
                  <a:pt x="316022" y="99342"/>
                </a:lnTo>
                <a:lnTo>
                  <a:pt x="320590" y="93027"/>
                </a:lnTo>
                <a:lnTo>
                  <a:pt x="324261" y="85643"/>
                </a:lnTo>
                <a:lnTo>
                  <a:pt x="327034" y="77192"/>
                </a:lnTo>
                <a:lnTo>
                  <a:pt x="312527" y="73514"/>
                </a:lnTo>
                <a:close/>
              </a:path>
              <a:path w="598170" h="142875">
                <a:moveTo>
                  <a:pt x="314032" y="12557"/>
                </a:moveTo>
                <a:lnTo>
                  <a:pt x="288725" y="12557"/>
                </a:lnTo>
                <a:lnTo>
                  <a:pt x="294922" y="14375"/>
                </a:lnTo>
                <a:lnTo>
                  <a:pt x="300526" y="18646"/>
                </a:lnTo>
                <a:lnTo>
                  <a:pt x="304640" y="21704"/>
                </a:lnTo>
                <a:lnTo>
                  <a:pt x="308302" y="27539"/>
                </a:lnTo>
                <a:lnTo>
                  <a:pt x="310837" y="35559"/>
                </a:lnTo>
                <a:lnTo>
                  <a:pt x="325203" y="32176"/>
                </a:lnTo>
                <a:lnTo>
                  <a:pt x="322560" y="24972"/>
                </a:lnTo>
                <a:lnTo>
                  <a:pt x="319059" y="18625"/>
                </a:lnTo>
                <a:lnTo>
                  <a:pt x="314686" y="13133"/>
                </a:lnTo>
                <a:lnTo>
                  <a:pt x="314032" y="12557"/>
                </a:lnTo>
                <a:close/>
              </a:path>
              <a:path w="598170" h="142875">
                <a:moveTo>
                  <a:pt x="420693" y="1959"/>
                </a:moveTo>
                <a:lnTo>
                  <a:pt x="390976" y="1959"/>
                </a:lnTo>
                <a:lnTo>
                  <a:pt x="390976" y="142739"/>
                </a:lnTo>
                <a:lnTo>
                  <a:pt x="420693" y="142739"/>
                </a:lnTo>
                <a:lnTo>
                  <a:pt x="420693" y="131538"/>
                </a:lnTo>
                <a:lnTo>
                  <a:pt x="404356" y="131538"/>
                </a:lnTo>
                <a:lnTo>
                  <a:pt x="404356" y="13149"/>
                </a:lnTo>
                <a:lnTo>
                  <a:pt x="420693" y="13149"/>
                </a:lnTo>
                <a:lnTo>
                  <a:pt x="420693" y="1959"/>
                </a:lnTo>
                <a:close/>
              </a:path>
              <a:path w="598170" h="142875">
                <a:moveTo>
                  <a:pt x="528155" y="70"/>
                </a:moveTo>
                <a:lnTo>
                  <a:pt x="517311" y="70"/>
                </a:lnTo>
                <a:lnTo>
                  <a:pt x="457031" y="116204"/>
                </a:lnTo>
                <a:lnTo>
                  <a:pt x="468157" y="116204"/>
                </a:lnTo>
                <a:lnTo>
                  <a:pt x="528155" y="70"/>
                </a:lnTo>
                <a:close/>
              </a:path>
              <a:path w="598170" h="142875">
                <a:moveTo>
                  <a:pt x="534775" y="57954"/>
                </a:moveTo>
                <a:lnTo>
                  <a:pt x="520268" y="57954"/>
                </a:lnTo>
                <a:lnTo>
                  <a:pt x="514494" y="60702"/>
                </a:lnTo>
                <a:lnTo>
                  <a:pt x="506607" y="71667"/>
                </a:lnTo>
                <a:lnTo>
                  <a:pt x="504635" y="78376"/>
                </a:lnTo>
                <a:lnTo>
                  <a:pt x="504690" y="96444"/>
                </a:lnTo>
                <a:lnTo>
                  <a:pt x="506888" y="103745"/>
                </a:lnTo>
                <a:lnTo>
                  <a:pt x="511255" y="108720"/>
                </a:lnTo>
                <a:lnTo>
                  <a:pt x="515761" y="113710"/>
                </a:lnTo>
                <a:lnTo>
                  <a:pt x="521254" y="116204"/>
                </a:lnTo>
                <a:lnTo>
                  <a:pt x="534634" y="116204"/>
                </a:lnTo>
                <a:lnTo>
                  <a:pt x="540409" y="113681"/>
                </a:lnTo>
                <a:lnTo>
                  <a:pt x="544916" y="108650"/>
                </a:lnTo>
                <a:lnTo>
                  <a:pt x="546543" y="106888"/>
                </a:lnTo>
                <a:lnTo>
                  <a:pt x="524775" y="106888"/>
                </a:lnTo>
                <a:lnTo>
                  <a:pt x="522099" y="105436"/>
                </a:lnTo>
                <a:lnTo>
                  <a:pt x="517592" y="99616"/>
                </a:lnTo>
                <a:lnTo>
                  <a:pt x="516466" y="94654"/>
                </a:lnTo>
                <a:lnTo>
                  <a:pt x="516549" y="79475"/>
                </a:lnTo>
                <a:lnTo>
                  <a:pt x="517592" y="74542"/>
                </a:lnTo>
                <a:lnTo>
                  <a:pt x="519705" y="71639"/>
                </a:lnTo>
                <a:lnTo>
                  <a:pt x="521958" y="68722"/>
                </a:lnTo>
                <a:lnTo>
                  <a:pt x="524775" y="67270"/>
                </a:lnTo>
                <a:lnTo>
                  <a:pt x="546808" y="67270"/>
                </a:lnTo>
                <a:lnTo>
                  <a:pt x="545056" y="65353"/>
                </a:lnTo>
                <a:lnTo>
                  <a:pt x="540409" y="60420"/>
                </a:lnTo>
                <a:lnTo>
                  <a:pt x="534775" y="57954"/>
                </a:lnTo>
                <a:close/>
              </a:path>
              <a:path w="598170" h="142875">
                <a:moveTo>
                  <a:pt x="546808" y="67270"/>
                </a:moveTo>
                <a:lnTo>
                  <a:pt x="531536" y="67270"/>
                </a:lnTo>
                <a:lnTo>
                  <a:pt x="534364" y="68722"/>
                </a:lnTo>
                <a:lnTo>
                  <a:pt x="538859" y="74472"/>
                </a:lnTo>
                <a:lnTo>
                  <a:pt x="539986" y="79475"/>
                </a:lnTo>
                <a:lnTo>
                  <a:pt x="539911" y="94654"/>
                </a:lnTo>
                <a:lnTo>
                  <a:pt x="538859" y="99616"/>
                </a:lnTo>
                <a:lnTo>
                  <a:pt x="536606" y="102519"/>
                </a:lnTo>
                <a:lnTo>
                  <a:pt x="534493" y="105436"/>
                </a:lnTo>
                <a:lnTo>
                  <a:pt x="531536" y="106888"/>
                </a:lnTo>
                <a:lnTo>
                  <a:pt x="546543" y="106888"/>
                </a:lnTo>
                <a:lnTo>
                  <a:pt x="549563" y="103618"/>
                </a:lnTo>
                <a:lnTo>
                  <a:pt x="551817" y="96444"/>
                </a:lnTo>
                <a:lnTo>
                  <a:pt x="551817" y="77544"/>
                </a:lnTo>
                <a:lnTo>
                  <a:pt x="549563" y="70286"/>
                </a:lnTo>
                <a:lnTo>
                  <a:pt x="546808" y="67270"/>
                </a:lnTo>
                <a:close/>
              </a:path>
              <a:path w="598170" h="142875">
                <a:moveTo>
                  <a:pt x="463509" y="70"/>
                </a:moveTo>
                <a:lnTo>
                  <a:pt x="449003" y="70"/>
                </a:lnTo>
                <a:lnTo>
                  <a:pt x="443369" y="2832"/>
                </a:lnTo>
                <a:lnTo>
                  <a:pt x="439284" y="8343"/>
                </a:lnTo>
                <a:lnTo>
                  <a:pt x="435341" y="13854"/>
                </a:lnTo>
                <a:lnTo>
                  <a:pt x="433369" y="20548"/>
                </a:lnTo>
                <a:lnTo>
                  <a:pt x="433407" y="38561"/>
                </a:lnTo>
                <a:lnTo>
                  <a:pt x="435623" y="45932"/>
                </a:lnTo>
                <a:lnTo>
                  <a:pt x="440130" y="50893"/>
                </a:lnTo>
                <a:lnTo>
                  <a:pt x="444496" y="55854"/>
                </a:lnTo>
                <a:lnTo>
                  <a:pt x="449988" y="58334"/>
                </a:lnTo>
                <a:lnTo>
                  <a:pt x="463368" y="58334"/>
                </a:lnTo>
                <a:lnTo>
                  <a:pt x="469002" y="55812"/>
                </a:lnTo>
                <a:lnTo>
                  <a:pt x="473650" y="50780"/>
                </a:lnTo>
                <a:lnTo>
                  <a:pt x="475236" y="49004"/>
                </a:lnTo>
                <a:lnTo>
                  <a:pt x="453650" y="49004"/>
                </a:lnTo>
                <a:lnTo>
                  <a:pt x="450822" y="47552"/>
                </a:lnTo>
                <a:lnTo>
                  <a:pt x="446327" y="41802"/>
                </a:lnTo>
                <a:lnTo>
                  <a:pt x="445200" y="36827"/>
                </a:lnTo>
                <a:lnTo>
                  <a:pt x="445286" y="21591"/>
                </a:lnTo>
                <a:lnTo>
                  <a:pt x="446327" y="16659"/>
                </a:lnTo>
                <a:lnTo>
                  <a:pt x="450859" y="10838"/>
                </a:lnTo>
                <a:lnTo>
                  <a:pt x="453509" y="9400"/>
                </a:lnTo>
                <a:lnTo>
                  <a:pt x="475456" y="9400"/>
                </a:lnTo>
                <a:lnTo>
                  <a:pt x="473650" y="7483"/>
                </a:lnTo>
                <a:lnTo>
                  <a:pt x="469143" y="2536"/>
                </a:lnTo>
                <a:lnTo>
                  <a:pt x="463509" y="70"/>
                </a:lnTo>
                <a:close/>
              </a:path>
              <a:path w="598170" h="142875">
                <a:moveTo>
                  <a:pt x="475456" y="9400"/>
                </a:moveTo>
                <a:lnTo>
                  <a:pt x="460270" y="9400"/>
                </a:lnTo>
                <a:lnTo>
                  <a:pt x="463098" y="10852"/>
                </a:lnTo>
                <a:lnTo>
                  <a:pt x="467594" y="16602"/>
                </a:lnTo>
                <a:lnTo>
                  <a:pt x="468720" y="21591"/>
                </a:lnTo>
                <a:lnTo>
                  <a:pt x="468637" y="36827"/>
                </a:lnTo>
                <a:lnTo>
                  <a:pt x="467594" y="41746"/>
                </a:lnTo>
                <a:lnTo>
                  <a:pt x="463087" y="47552"/>
                </a:lnTo>
                <a:lnTo>
                  <a:pt x="460270" y="49004"/>
                </a:lnTo>
                <a:lnTo>
                  <a:pt x="475236" y="49004"/>
                </a:lnTo>
                <a:lnTo>
                  <a:pt x="478157" y="45734"/>
                </a:lnTo>
                <a:lnTo>
                  <a:pt x="480551" y="38561"/>
                </a:lnTo>
                <a:lnTo>
                  <a:pt x="480551" y="19675"/>
                </a:lnTo>
                <a:lnTo>
                  <a:pt x="478298" y="12416"/>
                </a:lnTo>
                <a:lnTo>
                  <a:pt x="475456" y="9400"/>
                </a:lnTo>
                <a:close/>
              </a:path>
              <a:path w="598170" h="142875">
                <a:moveTo>
                  <a:pt x="598154" y="1959"/>
                </a:moveTo>
                <a:lnTo>
                  <a:pt x="568295" y="1959"/>
                </a:lnTo>
                <a:lnTo>
                  <a:pt x="568295" y="13149"/>
                </a:lnTo>
                <a:lnTo>
                  <a:pt x="584633" y="13149"/>
                </a:lnTo>
                <a:lnTo>
                  <a:pt x="584633" y="131538"/>
                </a:lnTo>
                <a:lnTo>
                  <a:pt x="568295" y="131538"/>
                </a:lnTo>
                <a:lnTo>
                  <a:pt x="568295" y="142739"/>
                </a:lnTo>
                <a:lnTo>
                  <a:pt x="598154" y="142739"/>
                </a:lnTo>
                <a:lnTo>
                  <a:pt x="598154" y="195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10823" y="5553904"/>
            <a:ext cx="62230" cy="97790"/>
          </a:xfrm>
          <a:custGeom>
            <a:avLst/>
            <a:gdLst/>
            <a:ahLst/>
            <a:cxnLst/>
            <a:rect l="l" t="t" r="r" b="b"/>
            <a:pathLst>
              <a:path w="62229" h="97789">
                <a:moveTo>
                  <a:pt x="36224" y="0"/>
                </a:moveTo>
                <a:lnTo>
                  <a:pt x="24168" y="0"/>
                </a:lnTo>
                <a:lnTo>
                  <a:pt x="18407" y="1874"/>
                </a:lnTo>
                <a:lnTo>
                  <a:pt x="216" y="40738"/>
                </a:lnTo>
                <a:lnTo>
                  <a:pt x="0" y="48793"/>
                </a:lnTo>
                <a:lnTo>
                  <a:pt x="589" y="61311"/>
                </a:lnTo>
                <a:lnTo>
                  <a:pt x="21914" y="97516"/>
                </a:lnTo>
                <a:lnTo>
                  <a:pt x="38097" y="97516"/>
                </a:lnTo>
                <a:lnTo>
                  <a:pt x="43886" y="95641"/>
                </a:lnTo>
                <a:lnTo>
                  <a:pt x="53040" y="88129"/>
                </a:lnTo>
                <a:lnTo>
                  <a:pt x="53204" y="87875"/>
                </a:lnTo>
                <a:lnTo>
                  <a:pt x="25731" y="87875"/>
                </a:lnTo>
                <a:lnTo>
                  <a:pt x="21200" y="85268"/>
                </a:lnTo>
                <a:lnTo>
                  <a:pt x="12041" y="48793"/>
                </a:lnTo>
                <a:lnTo>
                  <a:pt x="12419" y="37961"/>
                </a:lnTo>
                <a:lnTo>
                  <a:pt x="25604" y="9710"/>
                </a:lnTo>
                <a:lnTo>
                  <a:pt x="52655" y="9710"/>
                </a:lnTo>
                <a:lnTo>
                  <a:pt x="51632" y="8132"/>
                </a:lnTo>
                <a:lnTo>
                  <a:pt x="48449" y="5158"/>
                </a:lnTo>
                <a:lnTo>
                  <a:pt x="40717" y="1028"/>
                </a:lnTo>
                <a:lnTo>
                  <a:pt x="36224" y="0"/>
                </a:lnTo>
                <a:close/>
              </a:path>
              <a:path w="62229" h="97789">
                <a:moveTo>
                  <a:pt x="52655" y="9710"/>
                </a:moveTo>
                <a:lnTo>
                  <a:pt x="36449" y="9710"/>
                </a:lnTo>
                <a:lnTo>
                  <a:pt x="41013" y="12289"/>
                </a:lnTo>
                <a:lnTo>
                  <a:pt x="44689" y="17462"/>
                </a:lnTo>
                <a:lnTo>
                  <a:pt x="47092" y="22322"/>
                </a:lnTo>
                <a:lnTo>
                  <a:pt x="48808" y="29163"/>
                </a:lnTo>
                <a:lnTo>
                  <a:pt x="49835" y="37961"/>
                </a:lnTo>
                <a:lnTo>
                  <a:pt x="50181" y="48793"/>
                </a:lnTo>
                <a:lnTo>
                  <a:pt x="49835" y="59566"/>
                </a:lnTo>
                <a:lnTo>
                  <a:pt x="36492" y="87875"/>
                </a:lnTo>
                <a:lnTo>
                  <a:pt x="53204" y="87875"/>
                </a:lnTo>
                <a:lnTo>
                  <a:pt x="62223" y="48793"/>
                </a:lnTo>
                <a:lnTo>
                  <a:pt x="62223" y="39322"/>
                </a:lnTo>
                <a:lnTo>
                  <a:pt x="61505" y="31795"/>
                </a:lnTo>
                <a:lnTo>
                  <a:pt x="58646" y="20633"/>
                </a:lnTo>
                <a:lnTo>
                  <a:pt x="56674" y="15912"/>
                </a:lnTo>
                <a:lnTo>
                  <a:pt x="52655" y="97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635289" y="4595571"/>
            <a:ext cx="140179" cy="97530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645853" y="5074709"/>
            <a:ext cx="129616" cy="9751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636937" y="4116377"/>
            <a:ext cx="138531" cy="97530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636881" y="3157988"/>
            <a:ext cx="138588" cy="97530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633036" y="3637182"/>
            <a:ext cx="142433" cy="97530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637656" y="2199599"/>
            <a:ext cx="137813" cy="9753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636881" y="1241210"/>
            <a:ext cx="138588" cy="97530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7636740" y="1720405"/>
            <a:ext cx="138728" cy="97530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7372706" y="3443249"/>
            <a:ext cx="186690" cy="861060"/>
            <a:chOff x="7372706" y="3443249"/>
            <a:chExt cx="186690" cy="861060"/>
          </a:xfrm>
        </p:grpSpPr>
        <p:sp>
          <p:nvSpPr>
            <p:cNvPr id="97" name="object 97"/>
            <p:cNvSpPr/>
            <p:nvPr/>
          </p:nvSpPr>
          <p:spPr>
            <a:xfrm>
              <a:off x="7372706" y="3590249"/>
              <a:ext cx="112395" cy="714375"/>
            </a:xfrm>
            <a:custGeom>
              <a:avLst/>
              <a:gdLst/>
              <a:ahLst/>
              <a:cxnLst/>
              <a:rect l="l" t="t" r="r" b="b"/>
              <a:pathLst>
                <a:path w="112395" h="714375">
                  <a:moveTo>
                    <a:pt x="37856" y="625771"/>
                  </a:moveTo>
                  <a:lnTo>
                    <a:pt x="23986" y="625771"/>
                  </a:lnTo>
                  <a:lnTo>
                    <a:pt x="18453" y="627321"/>
                  </a:lnTo>
                  <a:lnTo>
                    <a:pt x="8437" y="633523"/>
                  </a:lnTo>
                  <a:lnTo>
                    <a:pt x="4945" y="637610"/>
                  </a:lnTo>
                  <a:lnTo>
                    <a:pt x="988" y="647758"/>
                  </a:lnTo>
                  <a:lnTo>
                    <a:pt x="0" y="655227"/>
                  </a:lnTo>
                  <a:lnTo>
                    <a:pt x="0" y="713858"/>
                  </a:lnTo>
                  <a:lnTo>
                    <a:pt x="110122" y="713858"/>
                  </a:lnTo>
                  <a:lnTo>
                    <a:pt x="110122" y="699341"/>
                  </a:lnTo>
                  <a:lnTo>
                    <a:pt x="12168" y="699341"/>
                  </a:lnTo>
                  <a:lnTo>
                    <a:pt x="12246" y="656073"/>
                  </a:lnTo>
                  <a:lnTo>
                    <a:pt x="13846" y="650294"/>
                  </a:lnTo>
                  <a:lnTo>
                    <a:pt x="17201" y="646489"/>
                  </a:lnTo>
                  <a:lnTo>
                    <a:pt x="20555" y="642825"/>
                  </a:lnTo>
                  <a:lnTo>
                    <a:pt x="24837" y="640852"/>
                  </a:lnTo>
                  <a:lnTo>
                    <a:pt x="55153" y="640852"/>
                  </a:lnTo>
                  <a:lnTo>
                    <a:pt x="53449" y="637713"/>
                  </a:lnTo>
                  <a:lnTo>
                    <a:pt x="49800" y="633382"/>
                  </a:lnTo>
                  <a:lnTo>
                    <a:pt x="44448" y="628308"/>
                  </a:lnTo>
                  <a:lnTo>
                    <a:pt x="37856" y="625771"/>
                  </a:lnTo>
                  <a:close/>
                </a:path>
                <a:path w="112395" h="714375">
                  <a:moveTo>
                    <a:pt x="55153" y="640852"/>
                  </a:moveTo>
                  <a:lnTo>
                    <a:pt x="33603" y="640852"/>
                  </a:lnTo>
                  <a:lnTo>
                    <a:pt x="36899" y="641838"/>
                  </a:lnTo>
                  <a:lnTo>
                    <a:pt x="42955" y="645784"/>
                  </a:lnTo>
                  <a:lnTo>
                    <a:pt x="45152" y="648603"/>
                  </a:lnTo>
                  <a:lnTo>
                    <a:pt x="46532" y="652409"/>
                  </a:lnTo>
                  <a:lnTo>
                    <a:pt x="47912" y="656073"/>
                  </a:lnTo>
                  <a:lnTo>
                    <a:pt x="48603" y="661288"/>
                  </a:lnTo>
                  <a:lnTo>
                    <a:pt x="48603" y="699341"/>
                  </a:lnTo>
                  <a:lnTo>
                    <a:pt x="61222" y="699341"/>
                  </a:lnTo>
                  <a:lnTo>
                    <a:pt x="72039" y="660301"/>
                  </a:lnTo>
                  <a:lnTo>
                    <a:pt x="75546" y="657482"/>
                  </a:lnTo>
                  <a:lnTo>
                    <a:pt x="76355" y="656919"/>
                  </a:lnTo>
                  <a:lnTo>
                    <a:pt x="60011" y="656919"/>
                  </a:lnTo>
                  <a:lnTo>
                    <a:pt x="58556" y="649495"/>
                  </a:lnTo>
                  <a:lnTo>
                    <a:pt x="56368" y="643089"/>
                  </a:lnTo>
                  <a:lnTo>
                    <a:pt x="55153" y="640852"/>
                  </a:lnTo>
                  <a:close/>
                </a:path>
                <a:path w="112395" h="714375">
                  <a:moveTo>
                    <a:pt x="110122" y="616751"/>
                  </a:moveTo>
                  <a:lnTo>
                    <a:pt x="74292" y="639724"/>
                  </a:lnTo>
                  <a:lnTo>
                    <a:pt x="60011" y="656919"/>
                  </a:lnTo>
                  <a:lnTo>
                    <a:pt x="76355" y="656919"/>
                  </a:lnTo>
                  <a:lnTo>
                    <a:pt x="80602" y="653959"/>
                  </a:lnTo>
                  <a:lnTo>
                    <a:pt x="110122" y="635214"/>
                  </a:lnTo>
                  <a:lnTo>
                    <a:pt x="110122" y="616751"/>
                  </a:lnTo>
                  <a:close/>
                </a:path>
                <a:path w="112395" h="714375">
                  <a:moveTo>
                    <a:pt x="72081" y="532328"/>
                  </a:moveTo>
                  <a:lnTo>
                    <a:pt x="70081" y="532328"/>
                  </a:lnTo>
                  <a:lnTo>
                    <a:pt x="60759" y="532962"/>
                  </a:lnTo>
                  <a:lnTo>
                    <a:pt x="29222" y="561027"/>
                  </a:lnTo>
                  <a:lnTo>
                    <a:pt x="28543" y="568690"/>
                  </a:lnTo>
                  <a:lnTo>
                    <a:pt x="29238" y="576543"/>
                  </a:lnTo>
                  <a:lnTo>
                    <a:pt x="61408" y="605262"/>
                  </a:lnTo>
                  <a:lnTo>
                    <a:pt x="70912" y="605899"/>
                  </a:lnTo>
                  <a:lnTo>
                    <a:pt x="80091" y="605262"/>
                  </a:lnTo>
                  <a:lnTo>
                    <a:pt x="88190" y="603344"/>
                  </a:lnTo>
                  <a:lnTo>
                    <a:pt x="95206" y="600131"/>
                  </a:lnTo>
                  <a:lnTo>
                    <a:pt x="101137" y="595610"/>
                  </a:lnTo>
                  <a:lnTo>
                    <a:pt x="104252" y="591946"/>
                  </a:lnTo>
                  <a:lnTo>
                    <a:pt x="73686" y="591946"/>
                  </a:lnTo>
                  <a:lnTo>
                    <a:pt x="73686" y="591241"/>
                  </a:lnTo>
                  <a:lnTo>
                    <a:pt x="62574" y="591241"/>
                  </a:lnTo>
                  <a:lnTo>
                    <a:pt x="55602" y="590677"/>
                  </a:lnTo>
                  <a:lnTo>
                    <a:pt x="50053" y="588422"/>
                  </a:lnTo>
                  <a:lnTo>
                    <a:pt x="41744" y="579966"/>
                  </a:lnTo>
                  <a:lnTo>
                    <a:pt x="39659" y="574751"/>
                  </a:lnTo>
                  <a:lnTo>
                    <a:pt x="39659" y="561644"/>
                  </a:lnTo>
                  <a:lnTo>
                    <a:pt x="42265" y="556006"/>
                  </a:lnTo>
                  <a:lnTo>
                    <a:pt x="47476" y="551778"/>
                  </a:lnTo>
                  <a:lnTo>
                    <a:pt x="50828" y="548959"/>
                  </a:lnTo>
                  <a:lnTo>
                    <a:pt x="55856" y="547268"/>
                  </a:lnTo>
                  <a:lnTo>
                    <a:pt x="62574" y="546563"/>
                  </a:lnTo>
                  <a:lnTo>
                    <a:pt x="73686" y="546563"/>
                  </a:lnTo>
                  <a:lnTo>
                    <a:pt x="73686" y="532469"/>
                  </a:lnTo>
                  <a:lnTo>
                    <a:pt x="72081" y="532328"/>
                  </a:lnTo>
                  <a:close/>
                </a:path>
                <a:path w="112395" h="714375">
                  <a:moveTo>
                    <a:pt x="86151" y="532751"/>
                  </a:moveTo>
                  <a:lnTo>
                    <a:pt x="84433" y="546704"/>
                  </a:lnTo>
                  <a:lnTo>
                    <a:pt x="90137" y="548818"/>
                  </a:lnTo>
                  <a:lnTo>
                    <a:pt x="94292" y="551637"/>
                  </a:lnTo>
                  <a:lnTo>
                    <a:pt x="96897" y="555160"/>
                  </a:lnTo>
                  <a:lnTo>
                    <a:pt x="99503" y="558543"/>
                  </a:lnTo>
                  <a:lnTo>
                    <a:pt x="100798" y="562912"/>
                  </a:lnTo>
                  <a:lnTo>
                    <a:pt x="73686" y="591946"/>
                  </a:lnTo>
                  <a:lnTo>
                    <a:pt x="104252" y="591946"/>
                  </a:lnTo>
                  <a:lnTo>
                    <a:pt x="111925" y="558543"/>
                  </a:lnTo>
                  <a:lnTo>
                    <a:pt x="109672" y="550932"/>
                  </a:lnTo>
                  <a:lnTo>
                    <a:pt x="100658" y="539093"/>
                  </a:lnTo>
                  <a:lnTo>
                    <a:pt x="94320" y="535006"/>
                  </a:lnTo>
                  <a:lnTo>
                    <a:pt x="86151" y="532751"/>
                  </a:lnTo>
                  <a:close/>
                </a:path>
                <a:path w="112395" h="714375">
                  <a:moveTo>
                    <a:pt x="73686" y="546563"/>
                  </a:moveTo>
                  <a:lnTo>
                    <a:pt x="62574" y="546563"/>
                  </a:lnTo>
                  <a:lnTo>
                    <a:pt x="62574" y="591241"/>
                  </a:lnTo>
                  <a:lnTo>
                    <a:pt x="73686" y="591241"/>
                  </a:lnTo>
                  <a:lnTo>
                    <a:pt x="73686" y="546563"/>
                  </a:lnTo>
                  <a:close/>
                </a:path>
                <a:path w="112395" h="714375">
                  <a:moveTo>
                    <a:pt x="110122" y="500053"/>
                  </a:moveTo>
                  <a:lnTo>
                    <a:pt x="0" y="500053"/>
                  </a:lnTo>
                  <a:lnTo>
                    <a:pt x="0" y="513583"/>
                  </a:lnTo>
                  <a:lnTo>
                    <a:pt x="110122" y="513583"/>
                  </a:lnTo>
                  <a:lnTo>
                    <a:pt x="110122" y="500053"/>
                  </a:lnTo>
                  <a:close/>
                </a:path>
                <a:path w="112395" h="714375">
                  <a:moveTo>
                    <a:pt x="101128" y="426905"/>
                  </a:moveTo>
                  <a:lnTo>
                    <a:pt x="57631" y="426905"/>
                  </a:lnTo>
                  <a:lnTo>
                    <a:pt x="59490" y="427046"/>
                  </a:lnTo>
                  <a:lnTo>
                    <a:pt x="61292" y="432120"/>
                  </a:lnTo>
                  <a:lnTo>
                    <a:pt x="62842" y="440295"/>
                  </a:lnTo>
                  <a:lnTo>
                    <a:pt x="64799" y="456503"/>
                  </a:lnTo>
                  <a:lnTo>
                    <a:pt x="65429" y="460308"/>
                  </a:lnTo>
                  <a:lnTo>
                    <a:pt x="65553" y="460872"/>
                  </a:lnTo>
                  <a:lnTo>
                    <a:pt x="67180" y="466791"/>
                  </a:lnTo>
                  <a:lnTo>
                    <a:pt x="68658" y="470033"/>
                  </a:lnTo>
                  <a:lnTo>
                    <a:pt x="70602" y="472852"/>
                  </a:lnTo>
                  <a:lnTo>
                    <a:pt x="72560" y="475811"/>
                  </a:lnTo>
                  <a:lnTo>
                    <a:pt x="75151" y="478066"/>
                  </a:lnTo>
                  <a:lnTo>
                    <a:pt x="81616" y="481731"/>
                  </a:lnTo>
                  <a:lnTo>
                    <a:pt x="85179" y="482576"/>
                  </a:lnTo>
                  <a:lnTo>
                    <a:pt x="95742" y="482576"/>
                  </a:lnTo>
                  <a:lnTo>
                    <a:pt x="101221" y="480180"/>
                  </a:lnTo>
                  <a:lnTo>
                    <a:pt x="105503" y="475529"/>
                  </a:lnTo>
                  <a:lnTo>
                    <a:pt x="109784" y="470738"/>
                  </a:lnTo>
                  <a:lnTo>
                    <a:pt x="110604" y="468201"/>
                  </a:lnTo>
                  <a:lnTo>
                    <a:pt x="86348" y="468201"/>
                  </a:lnTo>
                  <a:lnTo>
                    <a:pt x="84207" y="467496"/>
                  </a:lnTo>
                  <a:lnTo>
                    <a:pt x="80362" y="464959"/>
                  </a:lnTo>
                  <a:lnTo>
                    <a:pt x="78898" y="463268"/>
                  </a:lnTo>
                  <a:lnTo>
                    <a:pt x="77644" y="460308"/>
                  </a:lnTo>
                  <a:lnTo>
                    <a:pt x="76884" y="458617"/>
                  </a:lnTo>
                  <a:lnTo>
                    <a:pt x="75982" y="454670"/>
                  </a:lnTo>
                  <a:lnTo>
                    <a:pt x="73785" y="439308"/>
                  </a:lnTo>
                  <a:lnTo>
                    <a:pt x="72114" y="432120"/>
                  </a:lnTo>
                  <a:lnTo>
                    <a:pt x="72024" y="431838"/>
                  </a:lnTo>
                  <a:lnTo>
                    <a:pt x="70081" y="427046"/>
                  </a:lnTo>
                  <a:lnTo>
                    <a:pt x="101250" y="427046"/>
                  </a:lnTo>
                  <a:lnTo>
                    <a:pt x="101128" y="426905"/>
                  </a:lnTo>
                  <a:close/>
                </a:path>
                <a:path w="112395" h="714375">
                  <a:moveTo>
                    <a:pt x="110122" y="409006"/>
                  </a:moveTo>
                  <a:lnTo>
                    <a:pt x="107066" y="410697"/>
                  </a:lnTo>
                  <a:lnTo>
                    <a:pt x="103869" y="411966"/>
                  </a:lnTo>
                  <a:lnTo>
                    <a:pt x="97207" y="413093"/>
                  </a:lnTo>
                  <a:lnTo>
                    <a:pt x="89264" y="413375"/>
                  </a:lnTo>
                  <a:lnTo>
                    <a:pt x="52659" y="413375"/>
                  </a:lnTo>
                  <a:lnTo>
                    <a:pt x="48504" y="413516"/>
                  </a:lnTo>
                  <a:lnTo>
                    <a:pt x="46194" y="414080"/>
                  </a:lnTo>
                  <a:lnTo>
                    <a:pt x="42490" y="414785"/>
                  </a:lnTo>
                  <a:lnTo>
                    <a:pt x="39420" y="416194"/>
                  </a:lnTo>
                  <a:lnTo>
                    <a:pt x="28543" y="437476"/>
                  </a:lnTo>
                  <a:lnTo>
                    <a:pt x="28543" y="451147"/>
                  </a:lnTo>
                  <a:lnTo>
                    <a:pt x="29482" y="457207"/>
                  </a:lnTo>
                  <a:lnTo>
                    <a:pt x="32019" y="464113"/>
                  </a:lnTo>
                  <a:lnTo>
                    <a:pt x="33237" y="467496"/>
                  </a:lnTo>
                  <a:lnTo>
                    <a:pt x="35913" y="471583"/>
                  </a:lnTo>
                  <a:lnTo>
                    <a:pt x="39392" y="474261"/>
                  </a:lnTo>
                  <a:lnTo>
                    <a:pt x="42870" y="477080"/>
                  </a:lnTo>
                  <a:lnTo>
                    <a:pt x="47448" y="479053"/>
                  </a:lnTo>
                  <a:lnTo>
                    <a:pt x="53110" y="480180"/>
                  </a:lnTo>
                  <a:lnTo>
                    <a:pt x="54912" y="467073"/>
                  </a:lnTo>
                  <a:lnTo>
                    <a:pt x="49250" y="465523"/>
                  </a:lnTo>
                  <a:lnTo>
                    <a:pt x="45307" y="463268"/>
                  </a:lnTo>
                  <a:lnTo>
                    <a:pt x="43082" y="460308"/>
                  </a:lnTo>
                  <a:lnTo>
                    <a:pt x="40842" y="457207"/>
                  </a:lnTo>
                  <a:lnTo>
                    <a:pt x="39730" y="452556"/>
                  </a:lnTo>
                  <a:lnTo>
                    <a:pt x="39730" y="439308"/>
                  </a:lnTo>
                  <a:lnTo>
                    <a:pt x="41265" y="434234"/>
                  </a:lnTo>
                  <a:lnTo>
                    <a:pt x="44321" y="430711"/>
                  </a:lnTo>
                  <a:lnTo>
                    <a:pt x="46574" y="428174"/>
                  </a:lnTo>
                  <a:lnTo>
                    <a:pt x="50448" y="426905"/>
                  </a:lnTo>
                  <a:lnTo>
                    <a:pt x="101128" y="426905"/>
                  </a:lnTo>
                  <a:lnTo>
                    <a:pt x="100277" y="425919"/>
                  </a:lnTo>
                  <a:lnTo>
                    <a:pt x="104038" y="425496"/>
                  </a:lnTo>
                  <a:lnTo>
                    <a:pt x="107305" y="424650"/>
                  </a:lnTo>
                  <a:lnTo>
                    <a:pt x="110122" y="423241"/>
                  </a:lnTo>
                  <a:lnTo>
                    <a:pt x="110122" y="409006"/>
                  </a:lnTo>
                  <a:close/>
                </a:path>
                <a:path w="112395" h="714375">
                  <a:moveTo>
                    <a:pt x="101250" y="427046"/>
                  </a:moveTo>
                  <a:lnTo>
                    <a:pt x="80996" y="427046"/>
                  </a:lnTo>
                  <a:lnTo>
                    <a:pt x="85503" y="427751"/>
                  </a:lnTo>
                  <a:lnTo>
                    <a:pt x="88559" y="429160"/>
                  </a:lnTo>
                  <a:lnTo>
                    <a:pt x="101334" y="457348"/>
                  </a:lnTo>
                  <a:lnTo>
                    <a:pt x="100122" y="461295"/>
                  </a:lnTo>
                  <a:lnTo>
                    <a:pt x="97608" y="464113"/>
                  </a:lnTo>
                  <a:lnTo>
                    <a:pt x="95320" y="466791"/>
                  </a:lnTo>
                  <a:lnTo>
                    <a:pt x="92320" y="468201"/>
                  </a:lnTo>
                  <a:lnTo>
                    <a:pt x="110604" y="468201"/>
                  </a:lnTo>
                  <a:lnTo>
                    <a:pt x="111925" y="464113"/>
                  </a:lnTo>
                  <a:lnTo>
                    <a:pt x="111925" y="450019"/>
                  </a:lnTo>
                  <a:lnTo>
                    <a:pt x="111038" y="444946"/>
                  </a:lnTo>
                  <a:lnTo>
                    <a:pt x="109291" y="440295"/>
                  </a:lnTo>
                  <a:lnTo>
                    <a:pt x="107531" y="435785"/>
                  </a:lnTo>
                  <a:lnTo>
                    <a:pt x="104531" y="430852"/>
                  </a:lnTo>
                  <a:lnTo>
                    <a:pt x="101250" y="427046"/>
                  </a:lnTo>
                  <a:close/>
                </a:path>
                <a:path w="112395" h="714375">
                  <a:moveTo>
                    <a:pt x="40856" y="387301"/>
                  </a:moveTo>
                  <a:lnTo>
                    <a:pt x="30345" y="387301"/>
                  </a:lnTo>
                  <a:lnTo>
                    <a:pt x="30345" y="397308"/>
                  </a:lnTo>
                  <a:lnTo>
                    <a:pt x="40856" y="397308"/>
                  </a:lnTo>
                  <a:lnTo>
                    <a:pt x="40856" y="387301"/>
                  </a:lnTo>
                  <a:close/>
                </a:path>
                <a:path w="112395" h="714375">
                  <a:moveTo>
                    <a:pt x="109967" y="358268"/>
                  </a:moveTo>
                  <a:lnTo>
                    <a:pt x="98024" y="360241"/>
                  </a:lnTo>
                  <a:lnTo>
                    <a:pt x="98376" y="362778"/>
                  </a:lnTo>
                  <a:lnTo>
                    <a:pt x="98545" y="364751"/>
                  </a:lnTo>
                  <a:lnTo>
                    <a:pt x="98545" y="368274"/>
                  </a:lnTo>
                  <a:lnTo>
                    <a:pt x="98221" y="369825"/>
                  </a:lnTo>
                  <a:lnTo>
                    <a:pt x="97573" y="370811"/>
                  </a:lnTo>
                  <a:lnTo>
                    <a:pt x="96925" y="371939"/>
                  </a:lnTo>
                  <a:lnTo>
                    <a:pt x="96038" y="372644"/>
                  </a:lnTo>
                  <a:lnTo>
                    <a:pt x="94939" y="373207"/>
                  </a:lnTo>
                  <a:lnTo>
                    <a:pt x="93841" y="373630"/>
                  </a:lnTo>
                  <a:lnTo>
                    <a:pt x="91362" y="373912"/>
                  </a:lnTo>
                  <a:lnTo>
                    <a:pt x="2478" y="373912"/>
                  </a:lnTo>
                  <a:lnTo>
                    <a:pt x="10591" y="387301"/>
                  </a:lnTo>
                  <a:lnTo>
                    <a:pt x="94869" y="387301"/>
                  </a:lnTo>
                  <a:lnTo>
                    <a:pt x="100193" y="386738"/>
                  </a:lnTo>
                  <a:lnTo>
                    <a:pt x="102714" y="385610"/>
                  </a:lnTo>
                  <a:lnTo>
                    <a:pt x="105249" y="384623"/>
                  </a:lnTo>
                  <a:lnTo>
                    <a:pt x="107291" y="382650"/>
                  </a:lnTo>
                  <a:lnTo>
                    <a:pt x="110390" y="377295"/>
                  </a:lnTo>
                  <a:lnTo>
                    <a:pt x="111078" y="373912"/>
                  </a:lnTo>
                  <a:lnTo>
                    <a:pt x="111070" y="364751"/>
                  </a:lnTo>
                  <a:lnTo>
                    <a:pt x="110770" y="362073"/>
                  </a:lnTo>
                  <a:lnTo>
                    <a:pt x="109967" y="358268"/>
                  </a:lnTo>
                  <a:close/>
                </a:path>
                <a:path w="112395" h="714375">
                  <a:moveTo>
                    <a:pt x="40856" y="360241"/>
                  </a:moveTo>
                  <a:lnTo>
                    <a:pt x="30345" y="360241"/>
                  </a:lnTo>
                  <a:lnTo>
                    <a:pt x="30345" y="373912"/>
                  </a:lnTo>
                  <a:lnTo>
                    <a:pt x="40856" y="373912"/>
                  </a:lnTo>
                  <a:lnTo>
                    <a:pt x="40856" y="360241"/>
                  </a:lnTo>
                  <a:close/>
                </a:path>
                <a:path w="112395" h="714375">
                  <a:moveTo>
                    <a:pt x="15548" y="332194"/>
                  </a:moveTo>
                  <a:lnTo>
                    <a:pt x="0" y="332194"/>
                  </a:lnTo>
                  <a:lnTo>
                    <a:pt x="0" y="345724"/>
                  </a:lnTo>
                  <a:lnTo>
                    <a:pt x="15548" y="345724"/>
                  </a:lnTo>
                  <a:lnTo>
                    <a:pt x="15548" y="332194"/>
                  </a:lnTo>
                  <a:close/>
                </a:path>
                <a:path w="112395" h="714375">
                  <a:moveTo>
                    <a:pt x="110122" y="332194"/>
                  </a:moveTo>
                  <a:lnTo>
                    <a:pt x="30345" y="332194"/>
                  </a:lnTo>
                  <a:lnTo>
                    <a:pt x="30345" y="345724"/>
                  </a:lnTo>
                  <a:lnTo>
                    <a:pt x="110122" y="345724"/>
                  </a:lnTo>
                  <a:lnTo>
                    <a:pt x="110122" y="332194"/>
                  </a:lnTo>
                  <a:close/>
                </a:path>
                <a:path w="112395" h="714375">
                  <a:moveTo>
                    <a:pt x="30345" y="245516"/>
                  </a:moveTo>
                  <a:lnTo>
                    <a:pt x="30345" y="259469"/>
                  </a:lnTo>
                  <a:lnTo>
                    <a:pt x="79024" y="277087"/>
                  </a:lnTo>
                  <a:lnTo>
                    <a:pt x="84926" y="279342"/>
                  </a:lnTo>
                  <a:lnTo>
                    <a:pt x="89982" y="281033"/>
                  </a:lnTo>
                  <a:lnTo>
                    <a:pt x="94193" y="282160"/>
                  </a:lnTo>
                  <a:lnTo>
                    <a:pt x="88630" y="283711"/>
                  </a:lnTo>
                  <a:lnTo>
                    <a:pt x="83278" y="285402"/>
                  </a:lnTo>
                  <a:lnTo>
                    <a:pt x="30345" y="304429"/>
                  </a:lnTo>
                  <a:lnTo>
                    <a:pt x="30345" y="318664"/>
                  </a:lnTo>
                  <a:lnTo>
                    <a:pt x="110122" y="288362"/>
                  </a:lnTo>
                  <a:lnTo>
                    <a:pt x="110122" y="275677"/>
                  </a:lnTo>
                  <a:lnTo>
                    <a:pt x="30345" y="245516"/>
                  </a:lnTo>
                  <a:close/>
                </a:path>
                <a:path w="112395" h="714375">
                  <a:moveTo>
                    <a:pt x="70884" y="162080"/>
                  </a:moveTo>
                  <a:lnTo>
                    <a:pt x="70081" y="162080"/>
                  </a:lnTo>
                  <a:lnTo>
                    <a:pt x="60759" y="162714"/>
                  </a:lnTo>
                  <a:lnTo>
                    <a:pt x="29222" y="190779"/>
                  </a:lnTo>
                  <a:lnTo>
                    <a:pt x="28542" y="198442"/>
                  </a:lnTo>
                  <a:lnTo>
                    <a:pt x="29238" y="206315"/>
                  </a:lnTo>
                  <a:lnTo>
                    <a:pt x="61440" y="235135"/>
                  </a:lnTo>
                  <a:lnTo>
                    <a:pt x="70912" y="235791"/>
                  </a:lnTo>
                  <a:lnTo>
                    <a:pt x="80100" y="235133"/>
                  </a:lnTo>
                  <a:lnTo>
                    <a:pt x="88228" y="233166"/>
                  </a:lnTo>
                  <a:lnTo>
                    <a:pt x="95206" y="229964"/>
                  </a:lnTo>
                  <a:lnTo>
                    <a:pt x="101136" y="225503"/>
                  </a:lnTo>
                  <a:lnTo>
                    <a:pt x="104337" y="221697"/>
                  </a:lnTo>
                  <a:lnTo>
                    <a:pt x="73686" y="221697"/>
                  </a:lnTo>
                  <a:lnTo>
                    <a:pt x="73686" y="220993"/>
                  </a:lnTo>
                  <a:lnTo>
                    <a:pt x="62574" y="220993"/>
                  </a:lnTo>
                  <a:lnTo>
                    <a:pt x="55602" y="220570"/>
                  </a:lnTo>
                  <a:lnTo>
                    <a:pt x="50053" y="218174"/>
                  </a:lnTo>
                  <a:lnTo>
                    <a:pt x="41744" y="209718"/>
                  </a:lnTo>
                  <a:lnTo>
                    <a:pt x="39659" y="204503"/>
                  </a:lnTo>
                  <a:lnTo>
                    <a:pt x="39659" y="191395"/>
                  </a:lnTo>
                  <a:lnTo>
                    <a:pt x="42265" y="185899"/>
                  </a:lnTo>
                  <a:lnTo>
                    <a:pt x="50828" y="178711"/>
                  </a:lnTo>
                  <a:lnTo>
                    <a:pt x="55856" y="177020"/>
                  </a:lnTo>
                  <a:lnTo>
                    <a:pt x="62574" y="176456"/>
                  </a:lnTo>
                  <a:lnTo>
                    <a:pt x="73686" y="176456"/>
                  </a:lnTo>
                  <a:lnTo>
                    <a:pt x="73686" y="162221"/>
                  </a:lnTo>
                  <a:lnTo>
                    <a:pt x="72081" y="162221"/>
                  </a:lnTo>
                  <a:lnTo>
                    <a:pt x="70884" y="162080"/>
                  </a:lnTo>
                  <a:close/>
                </a:path>
                <a:path w="112395" h="714375">
                  <a:moveTo>
                    <a:pt x="86151" y="162644"/>
                  </a:moveTo>
                  <a:lnTo>
                    <a:pt x="84433" y="176597"/>
                  </a:lnTo>
                  <a:lnTo>
                    <a:pt x="90137" y="178570"/>
                  </a:lnTo>
                  <a:lnTo>
                    <a:pt x="94292" y="181389"/>
                  </a:lnTo>
                  <a:lnTo>
                    <a:pt x="99503" y="188436"/>
                  </a:lnTo>
                  <a:lnTo>
                    <a:pt x="100798" y="192664"/>
                  </a:lnTo>
                  <a:lnTo>
                    <a:pt x="100682" y="204503"/>
                  </a:lnTo>
                  <a:lnTo>
                    <a:pt x="73686" y="221697"/>
                  </a:lnTo>
                  <a:lnTo>
                    <a:pt x="104337" y="221697"/>
                  </a:lnTo>
                  <a:lnTo>
                    <a:pt x="111925" y="188436"/>
                  </a:lnTo>
                  <a:lnTo>
                    <a:pt x="109671" y="180825"/>
                  </a:lnTo>
                  <a:lnTo>
                    <a:pt x="105165" y="174905"/>
                  </a:lnTo>
                  <a:lnTo>
                    <a:pt x="100658" y="168845"/>
                  </a:lnTo>
                  <a:lnTo>
                    <a:pt x="94320" y="164758"/>
                  </a:lnTo>
                  <a:lnTo>
                    <a:pt x="86151" y="162644"/>
                  </a:lnTo>
                  <a:close/>
                </a:path>
                <a:path w="112395" h="714375">
                  <a:moveTo>
                    <a:pt x="73686" y="176456"/>
                  </a:moveTo>
                  <a:lnTo>
                    <a:pt x="62574" y="176456"/>
                  </a:lnTo>
                  <a:lnTo>
                    <a:pt x="62574" y="220993"/>
                  </a:lnTo>
                  <a:lnTo>
                    <a:pt x="73686" y="220993"/>
                  </a:lnTo>
                  <a:lnTo>
                    <a:pt x="73686" y="176456"/>
                  </a:lnTo>
                  <a:close/>
                </a:path>
                <a:path w="112395" h="714375">
                  <a:moveTo>
                    <a:pt x="37856" y="9020"/>
                  </a:moveTo>
                  <a:lnTo>
                    <a:pt x="23986" y="9020"/>
                  </a:lnTo>
                  <a:lnTo>
                    <a:pt x="18453" y="10429"/>
                  </a:lnTo>
                  <a:lnTo>
                    <a:pt x="8437" y="16630"/>
                  </a:lnTo>
                  <a:lnTo>
                    <a:pt x="4944" y="20718"/>
                  </a:lnTo>
                  <a:lnTo>
                    <a:pt x="988" y="30865"/>
                  </a:lnTo>
                  <a:lnTo>
                    <a:pt x="0" y="38335"/>
                  </a:lnTo>
                  <a:lnTo>
                    <a:pt x="0" y="97107"/>
                  </a:lnTo>
                  <a:lnTo>
                    <a:pt x="110122" y="97107"/>
                  </a:lnTo>
                  <a:lnTo>
                    <a:pt x="110122" y="82449"/>
                  </a:lnTo>
                  <a:lnTo>
                    <a:pt x="12168" y="82449"/>
                  </a:lnTo>
                  <a:lnTo>
                    <a:pt x="12246" y="39181"/>
                  </a:lnTo>
                  <a:lnTo>
                    <a:pt x="13846" y="33402"/>
                  </a:lnTo>
                  <a:lnTo>
                    <a:pt x="17200" y="29597"/>
                  </a:lnTo>
                  <a:lnTo>
                    <a:pt x="20555" y="25932"/>
                  </a:lnTo>
                  <a:lnTo>
                    <a:pt x="24837" y="23959"/>
                  </a:lnTo>
                  <a:lnTo>
                    <a:pt x="55153" y="23959"/>
                  </a:lnTo>
                  <a:lnTo>
                    <a:pt x="53449" y="20821"/>
                  </a:lnTo>
                  <a:lnTo>
                    <a:pt x="49800" y="16489"/>
                  </a:lnTo>
                  <a:lnTo>
                    <a:pt x="44448" y="11416"/>
                  </a:lnTo>
                  <a:lnTo>
                    <a:pt x="37856" y="9020"/>
                  </a:lnTo>
                  <a:close/>
                </a:path>
                <a:path w="112395" h="714375">
                  <a:moveTo>
                    <a:pt x="55153" y="23959"/>
                  </a:moveTo>
                  <a:lnTo>
                    <a:pt x="33603" y="23959"/>
                  </a:lnTo>
                  <a:lnTo>
                    <a:pt x="36899" y="24946"/>
                  </a:lnTo>
                  <a:lnTo>
                    <a:pt x="42955" y="28892"/>
                  </a:lnTo>
                  <a:lnTo>
                    <a:pt x="45152" y="31711"/>
                  </a:lnTo>
                  <a:lnTo>
                    <a:pt x="46532" y="35516"/>
                  </a:lnTo>
                  <a:lnTo>
                    <a:pt x="47912" y="39181"/>
                  </a:lnTo>
                  <a:lnTo>
                    <a:pt x="48603" y="44395"/>
                  </a:lnTo>
                  <a:lnTo>
                    <a:pt x="48603" y="82449"/>
                  </a:lnTo>
                  <a:lnTo>
                    <a:pt x="61222" y="82449"/>
                  </a:lnTo>
                  <a:lnTo>
                    <a:pt x="72039" y="43409"/>
                  </a:lnTo>
                  <a:lnTo>
                    <a:pt x="75531" y="40590"/>
                  </a:lnTo>
                  <a:lnTo>
                    <a:pt x="76343" y="40026"/>
                  </a:lnTo>
                  <a:lnTo>
                    <a:pt x="60011" y="40026"/>
                  </a:lnTo>
                  <a:lnTo>
                    <a:pt x="58556" y="32603"/>
                  </a:lnTo>
                  <a:lnTo>
                    <a:pt x="56368" y="26197"/>
                  </a:lnTo>
                  <a:lnTo>
                    <a:pt x="55153" y="23959"/>
                  </a:lnTo>
                  <a:close/>
                </a:path>
                <a:path w="112395" h="714375">
                  <a:moveTo>
                    <a:pt x="110122" y="0"/>
                  </a:moveTo>
                  <a:lnTo>
                    <a:pt x="74292" y="22973"/>
                  </a:lnTo>
                  <a:lnTo>
                    <a:pt x="60011" y="40026"/>
                  </a:lnTo>
                  <a:lnTo>
                    <a:pt x="76343" y="40026"/>
                  </a:lnTo>
                  <a:lnTo>
                    <a:pt x="80602" y="37067"/>
                  </a:lnTo>
                  <a:lnTo>
                    <a:pt x="110122" y="18322"/>
                  </a:lnTo>
                  <a:lnTo>
                    <a:pt x="11012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469153" y="3443249"/>
              <a:ext cx="89955" cy="119657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7370752" y="2576190"/>
            <a:ext cx="142875" cy="798195"/>
          </a:xfrm>
          <a:custGeom>
            <a:avLst/>
            <a:gdLst/>
            <a:ahLst/>
            <a:cxnLst/>
            <a:rect l="l" t="t" r="r" b="b"/>
            <a:pathLst>
              <a:path w="142875" h="798195">
                <a:moveTo>
                  <a:pt x="13146" y="767838"/>
                </a:moveTo>
                <a:lnTo>
                  <a:pt x="1953" y="767838"/>
                </a:lnTo>
                <a:lnTo>
                  <a:pt x="1953" y="797717"/>
                </a:lnTo>
                <a:lnTo>
                  <a:pt x="142638" y="797717"/>
                </a:lnTo>
                <a:lnTo>
                  <a:pt x="142638" y="784187"/>
                </a:lnTo>
                <a:lnTo>
                  <a:pt x="13146" y="784187"/>
                </a:lnTo>
                <a:lnTo>
                  <a:pt x="13146" y="767838"/>
                </a:lnTo>
                <a:close/>
              </a:path>
              <a:path w="142875" h="798195">
                <a:moveTo>
                  <a:pt x="142638" y="767838"/>
                </a:moveTo>
                <a:lnTo>
                  <a:pt x="131441" y="767838"/>
                </a:lnTo>
                <a:lnTo>
                  <a:pt x="131441" y="784187"/>
                </a:lnTo>
                <a:lnTo>
                  <a:pt x="142638" y="784187"/>
                </a:lnTo>
                <a:lnTo>
                  <a:pt x="142638" y="767838"/>
                </a:lnTo>
                <a:close/>
              </a:path>
              <a:path w="142875" h="798195">
                <a:moveTo>
                  <a:pt x="112076" y="645784"/>
                </a:moveTo>
                <a:lnTo>
                  <a:pt x="48204" y="645784"/>
                </a:lnTo>
                <a:lnTo>
                  <a:pt x="41444" y="647898"/>
                </a:lnTo>
                <a:lnTo>
                  <a:pt x="32687" y="656355"/>
                </a:lnTo>
                <a:lnTo>
                  <a:pt x="30496" y="662556"/>
                </a:lnTo>
                <a:lnTo>
                  <a:pt x="30496" y="670449"/>
                </a:lnTo>
                <a:lnTo>
                  <a:pt x="31369" y="677692"/>
                </a:lnTo>
                <a:lnTo>
                  <a:pt x="33987" y="684208"/>
                </a:lnTo>
                <a:lnTo>
                  <a:pt x="38355" y="690011"/>
                </a:lnTo>
                <a:lnTo>
                  <a:pt x="44472" y="695113"/>
                </a:lnTo>
                <a:lnTo>
                  <a:pt x="40063" y="696664"/>
                </a:lnTo>
                <a:lnTo>
                  <a:pt x="36627" y="699341"/>
                </a:lnTo>
                <a:lnTo>
                  <a:pt x="34176" y="703147"/>
                </a:lnTo>
                <a:lnTo>
                  <a:pt x="31723" y="706811"/>
                </a:lnTo>
                <a:lnTo>
                  <a:pt x="30496" y="711744"/>
                </a:lnTo>
                <a:lnTo>
                  <a:pt x="30496" y="722878"/>
                </a:lnTo>
                <a:lnTo>
                  <a:pt x="31686" y="727670"/>
                </a:lnTo>
                <a:lnTo>
                  <a:pt x="34063" y="731898"/>
                </a:lnTo>
                <a:lnTo>
                  <a:pt x="36444" y="735986"/>
                </a:lnTo>
                <a:lnTo>
                  <a:pt x="39584" y="739368"/>
                </a:lnTo>
                <a:lnTo>
                  <a:pt x="43486" y="741764"/>
                </a:lnTo>
                <a:lnTo>
                  <a:pt x="32299" y="741764"/>
                </a:lnTo>
                <a:lnTo>
                  <a:pt x="32299" y="753885"/>
                </a:lnTo>
                <a:lnTo>
                  <a:pt x="112076" y="753885"/>
                </a:lnTo>
                <a:lnTo>
                  <a:pt x="112076" y="740355"/>
                </a:lnTo>
                <a:lnTo>
                  <a:pt x="63415" y="740355"/>
                </a:lnTo>
                <a:lnTo>
                  <a:pt x="57866" y="739650"/>
                </a:lnTo>
                <a:lnTo>
                  <a:pt x="42218" y="715549"/>
                </a:lnTo>
                <a:lnTo>
                  <a:pt x="43711" y="712026"/>
                </a:lnTo>
                <a:lnTo>
                  <a:pt x="46725" y="709771"/>
                </a:lnTo>
                <a:lnTo>
                  <a:pt x="49725" y="707657"/>
                </a:lnTo>
                <a:lnTo>
                  <a:pt x="54232" y="706529"/>
                </a:lnTo>
                <a:lnTo>
                  <a:pt x="112076" y="706529"/>
                </a:lnTo>
                <a:lnTo>
                  <a:pt x="112076" y="692999"/>
                </a:lnTo>
                <a:lnTo>
                  <a:pt x="57514" y="692999"/>
                </a:lnTo>
                <a:lnTo>
                  <a:pt x="51542" y="691167"/>
                </a:lnTo>
                <a:lnTo>
                  <a:pt x="47810" y="687362"/>
                </a:lnTo>
                <a:lnTo>
                  <a:pt x="44077" y="683697"/>
                </a:lnTo>
                <a:lnTo>
                  <a:pt x="42218" y="679046"/>
                </a:lnTo>
                <a:lnTo>
                  <a:pt x="42218" y="670308"/>
                </a:lnTo>
                <a:lnTo>
                  <a:pt x="42936" y="667630"/>
                </a:lnTo>
                <a:lnTo>
                  <a:pt x="44387" y="665375"/>
                </a:lnTo>
                <a:lnTo>
                  <a:pt x="45838" y="662979"/>
                </a:lnTo>
                <a:lnTo>
                  <a:pt x="47753" y="661429"/>
                </a:lnTo>
                <a:lnTo>
                  <a:pt x="50133" y="660583"/>
                </a:lnTo>
                <a:lnTo>
                  <a:pt x="52514" y="659596"/>
                </a:lnTo>
                <a:lnTo>
                  <a:pt x="56415" y="659174"/>
                </a:lnTo>
                <a:lnTo>
                  <a:pt x="112076" y="659174"/>
                </a:lnTo>
                <a:lnTo>
                  <a:pt x="112076" y="645784"/>
                </a:lnTo>
                <a:close/>
              </a:path>
              <a:path w="142875" h="798195">
                <a:moveTo>
                  <a:pt x="57161" y="519221"/>
                </a:moveTo>
                <a:lnTo>
                  <a:pt x="16008" y="533508"/>
                </a:lnTo>
                <a:lnTo>
                  <a:pt x="0" y="571791"/>
                </a:lnTo>
                <a:lnTo>
                  <a:pt x="969" y="582890"/>
                </a:lnTo>
                <a:lnTo>
                  <a:pt x="24010" y="616297"/>
                </a:lnTo>
                <a:lnTo>
                  <a:pt x="58443" y="624503"/>
                </a:lnTo>
                <a:lnTo>
                  <a:pt x="65597" y="624128"/>
                </a:lnTo>
                <a:lnTo>
                  <a:pt x="98429" y="609563"/>
                </a:lnTo>
                <a:lnTo>
                  <a:pt x="58668" y="609563"/>
                </a:lnTo>
                <a:lnTo>
                  <a:pt x="47125" y="608854"/>
                </a:lnTo>
                <a:lnTo>
                  <a:pt x="15201" y="586167"/>
                </a:lnTo>
                <a:lnTo>
                  <a:pt x="12557" y="571932"/>
                </a:lnTo>
                <a:lnTo>
                  <a:pt x="12659" y="564057"/>
                </a:lnTo>
                <a:lnTo>
                  <a:pt x="33613" y="538811"/>
                </a:lnTo>
                <a:lnTo>
                  <a:pt x="40303" y="535711"/>
                </a:lnTo>
                <a:lnTo>
                  <a:pt x="48119" y="534160"/>
                </a:lnTo>
                <a:lnTo>
                  <a:pt x="98761" y="534160"/>
                </a:lnTo>
                <a:lnTo>
                  <a:pt x="93341" y="529714"/>
                </a:lnTo>
                <a:lnTo>
                  <a:pt x="87133" y="525986"/>
                </a:lnTo>
                <a:lnTo>
                  <a:pt x="80301" y="523026"/>
                </a:lnTo>
                <a:lnTo>
                  <a:pt x="73029" y="520912"/>
                </a:lnTo>
                <a:lnTo>
                  <a:pt x="65316" y="519644"/>
                </a:lnTo>
                <a:lnTo>
                  <a:pt x="57161" y="519221"/>
                </a:lnTo>
                <a:close/>
              </a:path>
              <a:path w="142875" h="798195">
                <a:moveTo>
                  <a:pt x="98761" y="534160"/>
                </a:moveTo>
                <a:lnTo>
                  <a:pt x="57091" y="534160"/>
                </a:lnTo>
                <a:lnTo>
                  <a:pt x="67113" y="534843"/>
                </a:lnTo>
                <a:lnTo>
                  <a:pt x="75923" y="536873"/>
                </a:lnTo>
                <a:lnTo>
                  <a:pt x="101484" y="571932"/>
                </a:lnTo>
                <a:lnTo>
                  <a:pt x="100766" y="579706"/>
                </a:lnTo>
                <a:lnTo>
                  <a:pt x="68091" y="608880"/>
                </a:lnTo>
                <a:lnTo>
                  <a:pt x="58668" y="609563"/>
                </a:lnTo>
                <a:lnTo>
                  <a:pt x="98429" y="609563"/>
                </a:lnTo>
                <a:lnTo>
                  <a:pt x="113949" y="571932"/>
                </a:lnTo>
                <a:lnTo>
                  <a:pt x="113524" y="564854"/>
                </a:lnTo>
                <a:lnTo>
                  <a:pt x="112237" y="557979"/>
                </a:lnTo>
                <a:lnTo>
                  <a:pt x="110122" y="551439"/>
                </a:lnTo>
                <a:lnTo>
                  <a:pt x="107146" y="545154"/>
                </a:lnTo>
                <a:lnTo>
                  <a:pt x="103346" y="539285"/>
                </a:lnTo>
                <a:lnTo>
                  <a:pt x="98761" y="534160"/>
                </a:lnTo>
                <a:close/>
              </a:path>
              <a:path w="142875" h="798195">
                <a:moveTo>
                  <a:pt x="112076" y="484972"/>
                </a:moveTo>
                <a:lnTo>
                  <a:pt x="1953" y="484972"/>
                </a:lnTo>
                <a:lnTo>
                  <a:pt x="1953" y="498503"/>
                </a:lnTo>
                <a:lnTo>
                  <a:pt x="112076" y="498503"/>
                </a:lnTo>
                <a:lnTo>
                  <a:pt x="112076" y="484972"/>
                </a:lnTo>
                <a:close/>
              </a:path>
              <a:path w="142875" h="798195">
                <a:moveTo>
                  <a:pt x="112076" y="433529"/>
                </a:moveTo>
                <a:lnTo>
                  <a:pt x="53711" y="433529"/>
                </a:lnTo>
                <a:lnTo>
                  <a:pt x="47753" y="434375"/>
                </a:lnTo>
                <a:lnTo>
                  <a:pt x="43641" y="436348"/>
                </a:lnTo>
                <a:lnTo>
                  <a:pt x="39528" y="438180"/>
                </a:lnTo>
                <a:lnTo>
                  <a:pt x="36317" y="441281"/>
                </a:lnTo>
                <a:lnTo>
                  <a:pt x="31661" y="450019"/>
                </a:lnTo>
                <a:lnTo>
                  <a:pt x="30496" y="455234"/>
                </a:lnTo>
                <a:lnTo>
                  <a:pt x="30496" y="461154"/>
                </a:lnTo>
                <a:lnTo>
                  <a:pt x="31181" y="468027"/>
                </a:lnTo>
                <a:lnTo>
                  <a:pt x="33236" y="474279"/>
                </a:lnTo>
                <a:lnTo>
                  <a:pt x="36661" y="479923"/>
                </a:lnTo>
                <a:lnTo>
                  <a:pt x="41458" y="484972"/>
                </a:lnTo>
                <a:lnTo>
                  <a:pt x="62175" y="484972"/>
                </a:lnTo>
                <a:lnTo>
                  <a:pt x="57260" y="484268"/>
                </a:lnTo>
                <a:lnTo>
                  <a:pt x="50148" y="481167"/>
                </a:lnTo>
                <a:lnTo>
                  <a:pt x="42134" y="458476"/>
                </a:lnTo>
                <a:lnTo>
                  <a:pt x="43683" y="454389"/>
                </a:lnTo>
                <a:lnTo>
                  <a:pt x="49838" y="448469"/>
                </a:lnTo>
                <a:lnTo>
                  <a:pt x="54753" y="447060"/>
                </a:lnTo>
                <a:lnTo>
                  <a:pt x="112076" y="447060"/>
                </a:lnTo>
                <a:lnTo>
                  <a:pt x="112076" y="433529"/>
                </a:lnTo>
                <a:close/>
              </a:path>
              <a:path w="142875" h="798195">
                <a:moveTo>
                  <a:pt x="112076" y="302174"/>
                </a:moveTo>
                <a:lnTo>
                  <a:pt x="48204" y="302174"/>
                </a:lnTo>
                <a:lnTo>
                  <a:pt x="41444" y="304288"/>
                </a:lnTo>
                <a:lnTo>
                  <a:pt x="37063" y="308516"/>
                </a:lnTo>
                <a:lnTo>
                  <a:pt x="32687" y="312885"/>
                </a:lnTo>
                <a:lnTo>
                  <a:pt x="30496" y="318946"/>
                </a:lnTo>
                <a:lnTo>
                  <a:pt x="30496" y="326838"/>
                </a:lnTo>
                <a:lnTo>
                  <a:pt x="31368" y="334081"/>
                </a:lnTo>
                <a:lnTo>
                  <a:pt x="33987" y="340597"/>
                </a:lnTo>
                <a:lnTo>
                  <a:pt x="38354" y="346400"/>
                </a:lnTo>
                <a:lnTo>
                  <a:pt x="44472" y="351503"/>
                </a:lnTo>
                <a:lnTo>
                  <a:pt x="40063" y="353053"/>
                </a:lnTo>
                <a:lnTo>
                  <a:pt x="36627" y="355731"/>
                </a:lnTo>
                <a:lnTo>
                  <a:pt x="31723" y="363342"/>
                </a:lnTo>
                <a:lnTo>
                  <a:pt x="30496" y="368134"/>
                </a:lnTo>
                <a:lnTo>
                  <a:pt x="30496" y="379409"/>
                </a:lnTo>
                <a:lnTo>
                  <a:pt x="43486" y="398295"/>
                </a:lnTo>
                <a:lnTo>
                  <a:pt x="32299" y="398295"/>
                </a:lnTo>
                <a:lnTo>
                  <a:pt x="32299" y="410415"/>
                </a:lnTo>
                <a:lnTo>
                  <a:pt x="112076" y="410415"/>
                </a:lnTo>
                <a:lnTo>
                  <a:pt x="112076" y="396885"/>
                </a:lnTo>
                <a:lnTo>
                  <a:pt x="63415" y="396885"/>
                </a:lnTo>
                <a:lnTo>
                  <a:pt x="57866" y="396040"/>
                </a:lnTo>
                <a:lnTo>
                  <a:pt x="42218" y="372080"/>
                </a:lnTo>
                <a:lnTo>
                  <a:pt x="43711" y="368415"/>
                </a:lnTo>
                <a:lnTo>
                  <a:pt x="46725" y="366160"/>
                </a:lnTo>
                <a:lnTo>
                  <a:pt x="49725" y="364046"/>
                </a:lnTo>
                <a:lnTo>
                  <a:pt x="54232" y="362919"/>
                </a:lnTo>
                <a:lnTo>
                  <a:pt x="112076" y="362919"/>
                </a:lnTo>
                <a:lnTo>
                  <a:pt x="112076" y="349389"/>
                </a:lnTo>
                <a:lnTo>
                  <a:pt x="57514" y="349389"/>
                </a:lnTo>
                <a:lnTo>
                  <a:pt x="51542" y="347556"/>
                </a:lnTo>
                <a:lnTo>
                  <a:pt x="47810" y="343892"/>
                </a:lnTo>
                <a:lnTo>
                  <a:pt x="44077" y="340087"/>
                </a:lnTo>
                <a:lnTo>
                  <a:pt x="42218" y="335436"/>
                </a:lnTo>
                <a:lnTo>
                  <a:pt x="42218" y="326697"/>
                </a:lnTo>
                <a:lnTo>
                  <a:pt x="42936" y="324019"/>
                </a:lnTo>
                <a:lnTo>
                  <a:pt x="44387" y="321764"/>
                </a:lnTo>
                <a:lnTo>
                  <a:pt x="45838" y="319368"/>
                </a:lnTo>
                <a:lnTo>
                  <a:pt x="47753" y="317818"/>
                </a:lnTo>
                <a:lnTo>
                  <a:pt x="52514" y="316127"/>
                </a:lnTo>
                <a:lnTo>
                  <a:pt x="56415" y="315704"/>
                </a:lnTo>
                <a:lnTo>
                  <a:pt x="112076" y="315704"/>
                </a:lnTo>
                <a:lnTo>
                  <a:pt x="112076" y="302174"/>
                </a:lnTo>
                <a:close/>
              </a:path>
              <a:path w="142875" h="798195">
                <a:moveTo>
                  <a:pt x="38087" y="262852"/>
                </a:moveTo>
                <a:lnTo>
                  <a:pt x="18778" y="262852"/>
                </a:lnTo>
                <a:lnTo>
                  <a:pt x="16726" y="266375"/>
                </a:lnTo>
                <a:lnTo>
                  <a:pt x="14296" y="272154"/>
                </a:lnTo>
                <a:lnTo>
                  <a:pt x="11492" y="280187"/>
                </a:lnTo>
                <a:lnTo>
                  <a:pt x="22158" y="283570"/>
                </a:lnTo>
                <a:lnTo>
                  <a:pt x="23743" y="277650"/>
                </a:lnTo>
                <a:lnTo>
                  <a:pt x="25113" y="271731"/>
                </a:lnTo>
                <a:lnTo>
                  <a:pt x="26365" y="265248"/>
                </a:lnTo>
                <a:lnTo>
                  <a:pt x="42074" y="265248"/>
                </a:lnTo>
                <a:lnTo>
                  <a:pt x="38087" y="262852"/>
                </a:lnTo>
                <a:close/>
              </a:path>
              <a:path w="142875" h="798195">
                <a:moveTo>
                  <a:pt x="42074" y="265248"/>
                </a:moveTo>
                <a:lnTo>
                  <a:pt x="26365" y="265248"/>
                </a:lnTo>
                <a:lnTo>
                  <a:pt x="28668" y="267644"/>
                </a:lnTo>
                <a:lnTo>
                  <a:pt x="33400" y="271872"/>
                </a:lnTo>
                <a:lnTo>
                  <a:pt x="40556" y="277650"/>
                </a:lnTo>
                <a:lnTo>
                  <a:pt x="46950" y="268771"/>
                </a:lnTo>
                <a:lnTo>
                  <a:pt x="43246" y="265952"/>
                </a:lnTo>
                <a:lnTo>
                  <a:pt x="42074" y="265248"/>
                </a:lnTo>
                <a:close/>
              </a:path>
              <a:path w="142875" h="798195">
                <a:moveTo>
                  <a:pt x="76" y="253409"/>
                </a:moveTo>
                <a:lnTo>
                  <a:pt x="76" y="264261"/>
                </a:lnTo>
                <a:lnTo>
                  <a:pt x="3480" y="264261"/>
                </a:lnTo>
                <a:lnTo>
                  <a:pt x="18778" y="262852"/>
                </a:lnTo>
                <a:lnTo>
                  <a:pt x="38087" y="262852"/>
                </a:lnTo>
                <a:lnTo>
                  <a:pt x="37852" y="262711"/>
                </a:lnTo>
                <a:lnTo>
                  <a:pt x="30796" y="259046"/>
                </a:lnTo>
                <a:lnTo>
                  <a:pt x="37613" y="255100"/>
                </a:lnTo>
                <a:lnTo>
                  <a:pt x="18703" y="255100"/>
                </a:lnTo>
                <a:lnTo>
                  <a:pt x="11241" y="254113"/>
                </a:lnTo>
                <a:lnTo>
                  <a:pt x="5033" y="253550"/>
                </a:lnTo>
                <a:lnTo>
                  <a:pt x="76" y="253409"/>
                </a:lnTo>
                <a:close/>
              </a:path>
              <a:path w="142875" h="798195">
                <a:moveTo>
                  <a:pt x="22158" y="233959"/>
                </a:moveTo>
                <a:lnTo>
                  <a:pt x="11492" y="237342"/>
                </a:lnTo>
                <a:lnTo>
                  <a:pt x="13696" y="244107"/>
                </a:lnTo>
                <a:lnTo>
                  <a:pt x="16099" y="250026"/>
                </a:lnTo>
                <a:lnTo>
                  <a:pt x="18703" y="255100"/>
                </a:lnTo>
                <a:lnTo>
                  <a:pt x="37613" y="255100"/>
                </a:lnTo>
                <a:lnTo>
                  <a:pt x="41424" y="252704"/>
                </a:lnTo>
                <a:lnTo>
                  <a:pt x="26365" y="252704"/>
                </a:lnTo>
                <a:lnTo>
                  <a:pt x="25664" y="246503"/>
                </a:lnTo>
                <a:lnTo>
                  <a:pt x="24262" y="240301"/>
                </a:lnTo>
                <a:lnTo>
                  <a:pt x="22158" y="233959"/>
                </a:lnTo>
                <a:close/>
              </a:path>
              <a:path w="142875" h="798195">
                <a:moveTo>
                  <a:pt x="40556" y="239738"/>
                </a:moveTo>
                <a:lnTo>
                  <a:pt x="33754" y="245234"/>
                </a:lnTo>
                <a:lnTo>
                  <a:pt x="29018" y="249603"/>
                </a:lnTo>
                <a:lnTo>
                  <a:pt x="26365" y="252704"/>
                </a:lnTo>
                <a:lnTo>
                  <a:pt x="41424" y="252704"/>
                </a:lnTo>
                <a:lnTo>
                  <a:pt x="42993" y="251717"/>
                </a:lnTo>
                <a:lnTo>
                  <a:pt x="46950" y="248758"/>
                </a:lnTo>
                <a:lnTo>
                  <a:pt x="40556" y="239738"/>
                </a:lnTo>
                <a:close/>
              </a:path>
              <a:path w="142875" h="798195">
                <a:moveTo>
                  <a:pt x="112076" y="123885"/>
                </a:moveTo>
                <a:lnTo>
                  <a:pt x="1953" y="168986"/>
                </a:lnTo>
                <a:lnTo>
                  <a:pt x="1953" y="184630"/>
                </a:lnTo>
                <a:lnTo>
                  <a:pt x="112076" y="226912"/>
                </a:lnTo>
                <a:lnTo>
                  <a:pt x="112076" y="211409"/>
                </a:lnTo>
                <a:lnTo>
                  <a:pt x="78724" y="199288"/>
                </a:lnTo>
                <a:lnTo>
                  <a:pt x="78724" y="195201"/>
                </a:lnTo>
                <a:lnTo>
                  <a:pt x="66851" y="195201"/>
                </a:lnTo>
                <a:lnTo>
                  <a:pt x="34556" y="183080"/>
                </a:lnTo>
                <a:lnTo>
                  <a:pt x="27592" y="180543"/>
                </a:lnTo>
                <a:lnTo>
                  <a:pt x="20581" y="178570"/>
                </a:lnTo>
                <a:lnTo>
                  <a:pt x="13520" y="177160"/>
                </a:lnTo>
                <a:lnTo>
                  <a:pt x="19479" y="175469"/>
                </a:lnTo>
                <a:lnTo>
                  <a:pt x="27090" y="172791"/>
                </a:lnTo>
                <a:lnTo>
                  <a:pt x="66851" y="157852"/>
                </a:lnTo>
                <a:lnTo>
                  <a:pt x="78724" y="157852"/>
                </a:lnTo>
                <a:lnTo>
                  <a:pt x="78724" y="153342"/>
                </a:lnTo>
                <a:lnTo>
                  <a:pt x="112076" y="140375"/>
                </a:lnTo>
                <a:lnTo>
                  <a:pt x="112076" y="123885"/>
                </a:lnTo>
                <a:close/>
              </a:path>
              <a:path w="142875" h="798195">
                <a:moveTo>
                  <a:pt x="78724" y="157852"/>
                </a:moveTo>
                <a:lnTo>
                  <a:pt x="66851" y="157852"/>
                </a:lnTo>
                <a:lnTo>
                  <a:pt x="66851" y="195201"/>
                </a:lnTo>
                <a:lnTo>
                  <a:pt x="78724" y="195201"/>
                </a:lnTo>
                <a:lnTo>
                  <a:pt x="78724" y="157852"/>
                </a:lnTo>
                <a:close/>
              </a:path>
              <a:path w="142875" h="798195">
                <a:moveTo>
                  <a:pt x="112076" y="97248"/>
                </a:moveTo>
                <a:lnTo>
                  <a:pt x="1953" y="97248"/>
                </a:lnTo>
                <a:lnTo>
                  <a:pt x="1953" y="110778"/>
                </a:lnTo>
                <a:lnTo>
                  <a:pt x="112076" y="110778"/>
                </a:lnTo>
                <a:lnTo>
                  <a:pt x="112076" y="97248"/>
                </a:lnTo>
                <a:close/>
              </a:path>
              <a:path w="142875" h="798195">
                <a:moveTo>
                  <a:pt x="112076" y="45805"/>
                </a:moveTo>
                <a:lnTo>
                  <a:pt x="53711" y="45805"/>
                </a:lnTo>
                <a:lnTo>
                  <a:pt x="47753" y="46791"/>
                </a:lnTo>
                <a:lnTo>
                  <a:pt x="39528" y="50456"/>
                </a:lnTo>
                <a:lnTo>
                  <a:pt x="36317" y="53557"/>
                </a:lnTo>
                <a:lnTo>
                  <a:pt x="31661" y="62295"/>
                </a:lnTo>
                <a:lnTo>
                  <a:pt x="30496" y="67510"/>
                </a:lnTo>
                <a:lnTo>
                  <a:pt x="30496" y="73429"/>
                </a:lnTo>
                <a:lnTo>
                  <a:pt x="31181" y="80302"/>
                </a:lnTo>
                <a:lnTo>
                  <a:pt x="33236" y="86554"/>
                </a:lnTo>
                <a:lnTo>
                  <a:pt x="36661" y="92198"/>
                </a:lnTo>
                <a:lnTo>
                  <a:pt x="41458" y="97248"/>
                </a:lnTo>
                <a:lnTo>
                  <a:pt x="62175" y="97248"/>
                </a:lnTo>
                <a:lnTo>
                  <a:pt x="57260" y="96543"/>
                </a:lnTo>
                <a:lnTo>
                  <a:pt x="53711" y="94993"/>
                </a:lnTo>
                <a:lnTo>
                  <a:pt x="42134" y="70751"/>
                </a:lnTo>
                <a:lnTo>
                  <a:pt x="43683" y="66664"/>
                </a:lnTo>
                <a:lnTo>
                  <a:pt x="49838" y="60744"/>
                </a:lnTo>
                <a:lnTo>
                  <a:pt x="54753" y="59335"/>
                </a:lnTo>
                <a:lnTo>
                  <a:pt x="112076" y="59335"/>
                </a:lnTo>
                <a:lnTo>
                  <a:pt x="112076" y="45805"/>
                </a:lnTo>
                <a:close/>
              </a:path>
              <a:path w="142875" h="798195">
                <a:moveTo>
                  <a:pt x="142638" y="0"/>
                </a:moveTo>
                <a:lnTo>
                  <a:pt x="1953" y="0"/>
                </a:lnTo>
                <a:lnTo>
                  <a:pt x="1953" y="29879"/>
                </a:lnTo>
                <a:lnTo>
                  <a:pt x="13144" y="29879"/>
                </a:lnTo>
                <a:lnTo>
                  <a:pt x="13144" y="13530"/>
                </a:lnTo>
                <a:lnTo>
                  <a:pt x="142638" y="13530"/>
                </a:lnTo>
                <a:lnTo>
                  <a:pt x="142638" y="0"/>
                </a:lnTo>
                <a:close/>
              </a:path>
              <a:path w="142875" h="798195">
                <a:moveTo>
                  <a:pt x="142638" y="13530"/>
                </a:moveTo>
                <a:lnTo>
                  <a:pt x="131441" y="13530"/>
                </a:lnTo>
                <a:lnTo>
                  <a:pt x="131441" y="29879"/>
                </a:lnTo>
                <a:lnTo>
                  <a:pt x="142638" y="29879"/>
                </a:lnTo>
                <a:lnTo>
                  <a:pt x="142638" y="135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9939019" y="4582159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NMC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005953" y="5208523"/>
            <a:ext cx="327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00AF50"/>
                </a:solidFill>
                <a:latin typeface="Calibri"/>
                <a:cs typeface="Calibri"/>
              </a:rPr>
              <a:t>LTO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687181" y="4258182"/>
            <a:ext cx="366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E31A1C"/>
                </a:solidFill>
                <a:latin typeface="Calibri"/>
                <a:cs typeface="Calibri"/>
              </a:rPr>
              <a:t>LTO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406253" y="4109973"/>
            <a:ext cx="39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alibri"/>
                <a:cs typeface="Calibri"/>
              </a:rPr>
              <a:t>LCO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668761" y="2925317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7E00"/>
                </a:solidFill>
                <a:latin typeface="Calibri"/>
                <a:cs typeface="Calibri"/>
              </a:rPr>
              <a:t>NMC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862587" y="3959905"/>
            <a:ext cx="2977105" cy="1829949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7961756" y="6209482"/>
            <a:ext cx="356997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Verdana"/>
                <a:cs typeface="Verdana"/>
              </a:rPr>
              <a:t>Ref: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Cell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measurements from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Chalmers’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lab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by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Stefan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Skoog.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8" name="object 10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26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</a:t>
            </a:r>
            <a:r>
              <a:rPr sz="4350" baseline="-21072" dirty="0"/>
              <a:t>0</a:t>
            </a:r>
            <a:r>
              <a:rPr sz="4350" spc="450" baseline="-21072" dirty="0"/>
              <a:t> </a:t>
            </a:r>
            <a:r>
              <a:rPr sz="4400" dirty="0"/>
              <a:t>typical</a:t>
            </a:r>
            <a:r>
              <a:rPr sz="4400" spc="-20" dirty="0"/>
              <a:t> </a:t>
            </a:r>
            <a:r>
              <a:rPr sz="4400" spc="-10" dirty="0"/>
              <a:t>behavior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530477"/>
            <a:ext cx="3213735" cy="16173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Internal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resistance increases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lower </a:t>
            </a:r>
            <a:r>
              <a:rPr sz="2800" spc="-10" dirty="0">
                <a:latin typeface="Calibri"/>
                <a:cs typeface="Calibri"/>
              </a:rPr>
              <a:t>temperature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Slower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chemical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057906"/>
            <a:ext cx="3563620" cy="20872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315"/>
              </a:spcBef>
            </a:pPr>
            <a:r>
              <a:rPr sz="2400" spc="-10" dirty="0">
                <a:latin typeface="Calibri"/>
                <a:cs typeface="Calibri"/>
              </a:rPr>
              <a:t>reactions</a:t>
            </a:r>
            <a:endParaRPr sz="2400" dirty="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Arrhenius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behavior</a:t>
            </a:r>
            <a:endParaRPr sz="2400" dirty="0">
              <a:latin typeface="Calibri"/>
              <a:cs typeface="Calibri"/>
            </a:endParaRPr>
          </a:p>
          <a:p>
            <a:pPr marL="241300" marR="5080" indent="-229235">
              <a:lnSpc>
                <a:spcPts val="302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steep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design,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chemistry, materials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20640" y="3036570"/>
            <a:ext cx="6165215" cy="2505710"/>
            <a:chOff x="5120640" y="3036570"/>
            <a:chExt cx="6165215" cy="2505710"/>
          </a:xfrm>
        </p:grpSpPr>
        <p:sp>
          <p:nvSpPr>
            <p:cNvPr id="6" name="object 6"/>
            <p:cNvSpPr/>
            <p:nvPr/>
          </p:nvSpPr>
          <p:spPr>
            <a:xfrm>
              <a:off x="5146040" y="4413504"/>
              <a:ext cx="6084570" cy="672465"/>
            </a:xfrm>
            <a:custGeom>
              <a:avLst/>
              <a:gdLst/>
              <a:ahLst/>
              <a:cxnLst/>
              <a:rect l="l" t="t" r="r" b="b"/>
              <a:pathLst>
                <a:path w="6084570" h="672464">
                  <a:moveTo>
                    <a:pt x="6084189" y="671957"/>
                  </a:moveTo>
                  <a:lnTo>
                    <a:pt x="6022942" y="671480"/>
                  </a:lnTo>
                  <a:lnTo>
                    <a:pt x="5961780" y="670909"/>
                  </a:lnTo>
                  <a:lnTo>
                    <a:pt x="5900705" y="670242"/>
                  </a:lnTo>
                  <a:lnTo>
                    <a:pt x="5839720" y="669480"/>
                  </a:lnTo>
                  <a:lnTo>
                    <a:pt x="5778826" y="668624"/>
                  </a:lnTo>
                  <a:lnTo>
                    <a:pt x="5718026" y="667673"/>
                  </a:lnTo>
                  <a:lnTo>
                    <a:pt x="5657323" y="666628"/>
                  </a:lnTo>
                  <a:lnTo>
                    <a:pt x="5596719" y="665490"/>
                  </a:lnTo>
                  <a:lnTo>
                    <a:pt x="5536216" y="664257"/>
                  </a:lnTo>
                  <a:lnTo>
                    <a:pt x="5475818" y="662932"/>
                  </a:lnTo>
                  <a:lnTo>
                    <a:pt x="5415527" y="661513"/>
                  </a:lnTo>
                  <a:lnTo>
                    <a:pt x="5355344" y="660002"/>
                  </a:lnTo>
                  <a:lnTo>
                    <a:pt x="5295273" y="658398"/>
                  </a:lnTo>
                  <a:lnTo>
                    <a:pt x="5235317" y="656702"/>
                  </a:lnTo>
                  <a:lnTo>
                    <a:pt x="5175476" y="654914"/>
                  </a:lnTo>
                  <a:lnTo>
                    <a:pt x="5115755" y="653034"/>
                  </a:lnTo>
                  <a:lnTo>
                    <a:pt x="5056156" y="651063"/>
                  </a:lnTo>
                  <a:lnTo>
                    <a:pt x="4996680" y="649001"/>
                  </a:lnTo>
                  <a:lnTo>
                    <a:pt x="4937331" y="646848"/>
                  </a:lnTo>
                  <a:lnTo>
                    <a:pt x="4878111" y="644604"/>
                  </a:lnTo>
                  <a:lnTo>
                    <a:pt x="4819022" y="642271"/>
                  </a:lnTo>
                  <a:lnTo>
                    <a:pt x="4760067" y="639847"/>
                  </a:lnTo>
                  <a:lnTo>
                    <a:pt x="4701249" y="637333"/>
                  </a:lnTo>
                  <a:lnTo>
                    <a:pt x="4642569" y="634730"/>
                  </a:lnTo>
                  <a:lnTo>
                    <a:pt x="4584031" y="632038"/>
                  </a:lnTo>
                  <a:lnTo>
                    <a:pt x="4525637" y="629257"/>
                  </a:lnTo>
                  <a:lnTo>
                    <a:pt x="4467389" y="626387"/>
                  </a:lnTo>
                  <a:lnTo>
                    <a:pt x="4409290" y="623429"/>
                  </a:lnTo>
                  <a:lnTo>
                    <a:pt x="4351342" y="620383"/>
                  </a:lnTo>
                  <a:lnTo>
                    <a:pt x="4293548" y="617249"/>
                  </a:lnTo>
                  <a:lnTo>
                    <a:pt x="4235910" y="614027"/>
                  </a:lnTo>
                  <a:lnTo>
                    <a:pt x="4178431" y="610718"/>
                  </a:lnTo>
                  <a:lnTo>
                    <a:pt x="4121113" y="607322"/>
                  </a:lnTo>
                  <a:lnTo>
                    <a:pt x="4063959" y="603840"/>
                  </a:lnTo>
                  <a:lnTo>
                    <a:pt x="4006971" y="600271"/>
                  </a:lnTo>
                  <a:lnTo>
                    <a:pt x="3950152" y="596616"/>
                  </a:lnTo>
                  <a:lnTo>
                    <a:pt x="3893503" y="592875"/>
                  </a:lnTo>
                  <a:lnTo>
                    <a:pt x="3837029" y="589048"/>
                  </a:lnTo>
                  <a:lnTo>
                    <a:pt x="3780730" y="585136"/>
                  </a:lnTo>
                  <a:lnTo>
                    <a:pt x="3724611" y="581139"/>
                  </a:lnTo>
                  <a:lnTo>
                    <a:pt x="3668672" y="577057"/>
                  </a:lnTo>
                  <a:lnTo>
                    <a:pt x="3612917" y="572890"/>
                  </a:lnTo>
                  <a:lnTo>
                    <a:pt x="3557348" y="568639"/>
                  </a:lnTo>
                  <a:lnTo>
                    <a:pt x="3501967" y="564305"/>
                  </a:lnTo>
                  <a:lnTo>
                    <a:pt x="3446777" y="559886"/>
                  </a:lnTo>
                  <a:lnTo>
                    <a:pt x="3391781" y="555384"/>
                  </a:lnTo>
                  <a:lnTo>
                    <a:pt x="3336981" y="550799"/>
                  </a:lnTo>
                  <a:lnTo>
                    <a:pt x="3282379" y="546132"/>
                  </a:lnTo>
                  <a:lnTo>
                    <a:pt x="3227978" y="541381"/>
                  </a:lnTo>
                  <a:lnTo>
                    <a:pt x="3173781" y="536548"/>
                  </a:lnTo>
                  <a:lnTo>
                    <a:pt x="3119789" y="531633"/>
                  </a:lnTo>
                  <a:lnTo>
                    <a:pt x="3066006" y="526637"/>
                  </a:lnTo>
                  <a:lnTo>
                    <a:pt x="3012434" y="521558"/>
                  </a:lnTo>
                  <a:lnTo>
                    <a:pt x="2959075" y="516399"/>
                  </a:lnTo>
                  <a:lnTo>
                    <a:pt x="2905931" y="511158"/>
                  </a:lnTo>
                  <a:lnTo>
                    <a:pt x="2853007" y="505837"/>
                  </a:lnTo>
                  <a:lnTo>
                    <a:pt x="2800302" y="500436"/>
                  </a:lnTo>
                  <a:lnTo>
                    <a:pt x="2747822" y="494954"/>
                  </a:lnTo>
                  <a:lnTo>
                    <a:pt x="2695566" y="489392"/>
                  </a:lnTo>
                  <a:lnTo>
                    <a:pt x="2643539" y="483751"/>
                  </a:lnTo>
                  <a:lnTo>
                    <a:pt x="2591743" y="478031"/>
                  </a:lnTo>
                  <a:lnTo>
                    <a:pt x="2540180" y="472231"/>
                  </a:lnTo>
                  <a:lnTo>
                    <a:pt x="2488853" y="466353"/>
                  </a:lnTo>
                  <a:lnTo>
                    <a:pt x="2437764" y="460396"/>
                  </a:lnTo>
                  <a:lnTo>
                    <a:pt x="2386915" y="454361"/>
                  </a:lnTo>
                  <a:lnTo>
                    <a:pt x="2336310" y="448248"/>
                  </a:lnTo>
                  <a:lnTo>
                    <a:pt x="2285950" y="442057"/>
                  </a:lnTo>
                  <a:lnTo>
                    <a:pt x="2235838" y="435789"/>
                  </a:lnTo>
                  <a:lnTo>
                    <a:pt x="2185977" y="429444"/>
                  </a:lnTo>
                  <a:lnTo>
                    <a:pt x="2136368" y="423022"/>
                  </a:lnTo>
                  <a:lnTo>
                    <a:pt x="2087016" y="416523"/>
                  </a:lnTo>
                  <a:lnTo>
                    <a:pt x="2037921" y="409948"/>
                  </a:lnTo>
                  <a:lnTo>
                    <a:pt x="1989087" y="403297"/>
                  </a:lnTo>
                  <a:lnTo>
                    <a:pt x="1940515" y="396570"/>
                  </a:lnTo>
                  <a:lnTo>
                    <a:pt x="1892209" y="389768"/>
                  </a:lnTo>
                  <a:lnTo>
                    <a:pt x="1844171" y="382891"/>
                  </a:lnTo>
                  <a:lnTo>
                    <a:pt x="1796404" y="375938"/>
                  </a:lnTo>
                  <a:lnTo>
                    <a:pt x="1748909" y="368911"/>
                  </a:lnTo>
                  <a:lnTo>
                    <a:pt x="1701690" y="361810"/>
                  </a:lnTo>
                  <a:lnTo>
                    <a:pt x="1654749" y="354634"/>
                  </a:lnTo>
                  <a:lnTo>
                    <a:pt x="1608087" y="347385"/>
                  </a:lnTo>
                  <a:lnTo>
                    <a:pt x="1561709" y="340062"/>
                  </a:lnTo>
                  <a:lnTo>
                    <a:pt x="1515616" y="332665"/>
                  </a:lnTo>
                  <a:lnTo>
                    <a:pt x="1469811" y="325196"/>
                  </a:lnTo>
                  <a:lnTo>
                    <a:pt x="1424296" y="317654"/>
                  </a:lnTo>
                  <a:lnTo>
                    <a:pt x="1379074" y="310039"/>
                  </a:lnTo>
                  <a:lnTo>
                    <a:pt x="1334147" y="302352"/>
                  </a:lnTo>
                  <a:lnTo>
                    <a:pt x="1289517" y="294594"/>
                  </a:lnTo>
                  <a:lnTo>
                    <a:pt x="1245188" y="286763"/>
                  </a:lnTo>
                  <a:lnTo>
                    <a:pt x="1201162" y="278862"/>
                  </a:lnTo>
                  <a:lnTo>
                    <a:pt x="1157440" y="270889"/>
                  </a:lnTo>
                  <a:lnTo>
                    <a:pt x="1114027" y="262845"/>
                  </a:lnTo>
                  <a:lnTo>
                    <a:pt x="1070923" y="254731"/>
                  </a:lnTo>
                  <a:lnTo>
                    <a:pt x="1028132" y="246547"/>
                  </a:lnTo>
                  <a:lnTo>
                    <a:pt x="985656" y="238292"/>
                  </a:lnTo>
                  <a:lnTo>
                    <a:pt x="943498" y="229968"/>
                  </a:lnTo>
                  <a:lnTo>
                    <a:pt x="901659" y="221574"/>
                  </a:lnTo>
                  <a:lnTo>
                    <a:pt x="860143" y="213111"/>
                  </a:lnTo>
                  <a:lnTo>
                    <a:pt x="818953" y="204579"/>
                  </a:lnTo>
                  <a:lnTo>
                    <a:pt x="778089" y="195979"/>
                  </a:lnTo>
                  <a:lnTo>
                    <a:pt x="737556" y="187310"/>
                  </a:lnTo>
                  <a:lnTo>
                    <a:pt x="697355" y="178573"/>
                  </a:lnTo>
                  <a:lnTo>
                    <a:pt x="657489" y="169769"/>
                  </a:lnTo>
                  <a:lnTo>
                    <a:pt x="617960" y="160896"/>
                  </a:lnTo>
                  <a:lnTo>
                    <a:pt x="578771" y="151957"/>
                  </a:lnTo>
                  <a:lnTo>
                    <a:pt x="539925" y="142950"/>
                  </a:lnTo>
                  <a:lnTo>
                    <a:pt x="501423" y="133877"/>
                  </a:lnTo>
                  <a:lnTo>
                    <a:pt x="463269" y="124737"/>
                  </a:lnTo>
                  <a:lnTo>
                    <a:pt x="425465" y="115532"/>
                  </a:lnTo>
                  <a:lnTo>
                    <a:pt x="388012" y="106260"/>
                  </a:lnTo>
                  <a:lnTo>
                    <a:pt x="350915" y="96922"/>
                  </a:lnTo>
                  <a:lnTo>
                    <a:pt x="277794" y="78052"/>
                  </a:lnTo>
                  <a:lnTo>
                    <a:pt x="206123" y="58922"/>
                  </a:lnTo>
                  <a:lnTo>
                    <a:pt x="135920" y="39535"/>
                  </a:lnTo>
                  <a:lnTo>
                    <a:pt x="67205" y="19894"/>
                  </a:lnTo>
                  <a:lnTo>
                    <a:pt x="33413" y="9978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9022" y="3036569"/>
              <a:ext cx="6156960" cy="2505710"/>
            </a:xfrm>
            <a:custGeom>
              <a:avLst/>
              <a:gdLst/>
              <a:ahLst/>
              <a:cxnLst/>
              <a:rect l="l" t="t" r="r" b="b"/>
              <a:pathLst>
                <a:path w="6156959" h="2505710">
                  <a:moveTo>
                    <a:pt x="6156706" y="2429256"/>
                  </a:moveTo>
                  <a:lnTo>
                    <a:pt x="6105906" y="2403856"/>
                  </a:lnTo>
                  <a:lnTo>
                    <a:pt x="6004306" y="2353056"/>
                  </a:lnTo>
                  <a:lnTo>
                    <a:pt x="6004306" y="2403856"/>
                  </a:lnTo>
                  <a:lnTo>
                    <a:pt x="1915160" y="2403856"/>
                  </a:lnTo>
                  <a:lnTo>
                    <a:pt x="1915160" y="152400"/>
                  </a:lnTo>
                  <a:lnTo>
                    <a:pt x="1965960" y="152400"/>
                  </a:lnTo>
                  <a:lnTo>
                    <a:pt x="1953260" y="127000"/>
                  </a:lnTo>
                  <a:lnTo>
                    <a:pt x="1889760" y="0"/>
                  </a:lnTo>
                  <a:lnTo>
                    <a:pt x="1813560" y="152400"/>
                  </a:lnTo>
                  <a:lnTo>
                    <a:pt x="1864360" y="152400"/>
                  </a:lnTo>
                  <a:lnTo>
                    <a:pt x="1864360" y="2403856"/>
                  </a:lnTo>
                  <a:lnTo>
                    <a:pt x="0" y="2403856"/>
                  </a:lnTo>
                  <a:lnTo>
                    <a:pt x="0" y="2454656"/>
                  </a:lnTo>
                  <a:lnTo>
                    <a:pt x="6004306" y="2454656"/>
                  </a:lnTo>
                  <a:lnTo>
                    <a:pt x="6004306" y="2505456"/>
                  </a:lnTo>
                  <a:lnTo>
                    <a:pt x="6105906" y="2454656"/>
                  </a:lnTo>
                  <a:lnTo>
                    <a:pt x="6156706" y="2429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98386" y="3467862"/>
              <a:ext cx="219075" cy="1567180"/>
            </a:xfrm>
            <a:custGeom>
              <a:avLst/>
              <a:gdLst/>
              <a:ahLst/>
              <a:cxnLst/>
              <a:rect l="l" t="t" r="r" b="b"/>
              <a:pathLst>
                <a:path w="219075" h="1567179">
                  <a:moveTo>
                    <a:pt x="0" y="1566671"/>
                  </a:moveTo>
                  <a:lnTo>
                    <a:pt x="216027" y="1566671"/>
                  </a:lnTo>
                </a:path>
                <a:path w="219075" h="1567179">
                  <a:moveTo>
                    <a:pt x="3048" y="1188720"/>
                  </a:moveTo>
                  <a:lnTo>
                    <a:pt x="219075" y="1188720"/>
                  </a:lnTo>
                </a:path>
                <a:path w="219075" h="1567179">
                  <a:moveTo>
                    <a:pt x="0" y="0"/>
                  </a:moveTo>
                  <a:lnTo>
                    <a:pt x="216027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03572" y="5586171"/>
            <a:ext cx="352806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8035">
              <a:lnSpc>
                <a:spcPct val="100000"/>
              </a:lnSpc>
              <a:spcBef>
                <a:spcPts val="100"/>
              </a:spcBef>
              <a:tabLst>
                <a:tab pos="1727835" algn="l"/>
                <a:tab pos="2756535" algn="l"/>
              </a:tabLst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20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baseline="1543" dirty="0">
                <a:latin typeface="Calibri"/>
                <a:cs typeface="Calibri"/>
              </a:rPr>
              <a:t>-</a:t>
            </a:r>
            <a:r>
              <a:rPr sz="2700" spc="-37" baseline="1543" dirty="0">
                <a:latin typeface="Calibri"/>
                <a:cs typeface="Calibri"/>
              </a:rPr>
              <a:t>10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75" baseline="3086" dirty="0">
                <a:latin typeface="Calibri"/>
                <a:cs typeface="Calibri"/>
              </a:rPr>
              <a:t>0</a:t>
            </a:r>
            <a:endParaRPr sz="2700" baseline="3086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Verdana"/>
                <a:cs typeface="Verdana"/>
              </a:rPr>
              <a:t>Ref: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Cell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measurements from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Chalmers’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lab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by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Stefan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Skoog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41156" y="557428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92181" y="557093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44096" y="5310962"/>
            <a:ext cx="225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°C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2543" y="2473197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5988" y="2605785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107" y="2810002"/>
            <a:ext cx="346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Calibri"/>
                <a:cs typeface="Calibri"/>
              </a:rPr>
              <a:t>(P.U.)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11493" y="48902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88890" y="2016632"/>
            <a:ext cx="6085205" cy="3257550"/>
            <a:chOff x="5088890" y="2016632"/>
            <a:chExt cx="6085205" cy="3257550"/>
          </a:xfrm>
        </p:grpSpPr>
        <p:sp>
          <p:nvSpPr>
            <p:cNvPr id="18" name="object 18"/>
            <p:cNvSpPr/>
            <p:nvPr/>
          </p:nvSpPr>
          <p:spPr>
            <a:xfrm>
              <a:off x="5353050" y="2042032"/>
              <a:ext cx="5795645" cy="3206750"/>
            </a:xfrm>
            <a:custGeom>
              <a:avLst/>
              <a:gdLst/>
              <a:ahLst/>
              <a:cxnLst/>
              <a:rect l="l" t="t" r="r" b="b"/>
              <a:pathLst>
                <a:path w="5795645" h="3206750">
                  <a:moveTo>
                    <a:pt x="5795645" y="3206622"/>
                  </a:moveTo>
                  <a:lnTo>
                    <a:pt x="5732681" y="3203225"/>
                  </a:lnTo>
                  <a:lnTo>
                    <a:pt x="5669907" y="3199513"/>
                  </a:lnTo>
                  <a:lnTo>
                    <a:pt x="5607324" y="3195487"/>
                  </a:lnTo>
                  <a:lnTo>
                    <a:pt x="5544935" y="3191150"/>
                  </a:lnTo>
                  <a:lnTo>
                    <a:pt x="5482744" y="3186503"/>
                  </a:lnTo>
                  <a:lnTo>
                    <a:pt x="5420753" y="3181547"/>
                  </a:lnTo>
                  <a:lnTo>
                    <a:pt x="5358964" y="3176285"/>
                  </a:lnTo>
                  <a:lnTo>
                    <a:pt x="5297382" y="3170716"/>
                  </a:lnTo>
                  <a:lnTo>
                    <a:pt x="5236007" y="3164845"/>
                  </a:lnTo>
                  <a:lnTo>
                    <a:pt x="5174844" y="3158670"/>
                  </a:lnTo>
                  <a:lnTo>
                    <a:pt x="5113895" y="3152195"/>
                  </a:lnTo>
                  <a:lnTo>
                    <a:pt x="5053162" y="3145421"/>
                  </a:lnTo>
                  <a:lnTo>
                    <a:pt x="4992649" y="3138349"/>
                  </a:lnTo>
                  <a:lnTo>
                    <a:pt x="4932359" y="3130981"/>
                  </a:lnTo>
                  <a:lnTo>
                    <a:pt x="4872293" y="3123318"/>
                  </a:lnTo>
                  <a:lnTo>
                    <a:pt x="4812456" y="3115363"/>
                  </a:lnTo>
                  <a:lnTo>
                    <a:pt x="4752849" y="3107116"/>
                  </a:lnTo>
                  <a:lnTo>
                    <a:pt x="4693476" y="3098579"/>
                  </a:lnTo>
                  <a:lnTo>
                    <a:pt x="4634339" y="3089753"/>
                  </a:lnTo>
                  <a:lnTo>
                    <a:pt x="4575442" y="3080641"/>
                  </a:lnTo>
                  <a:lnTo>
                    <a:pt x="4516786" y="3071243"/>
                  </a:lnTo>
                  <a:lnTo>
                    <a:pt x="4458376" y="3061562"/>
                  </a:lnTo>
                  <a:lnTo>
                    <a:pt x="4400212" y="3051598"/>
                  </a:lnTo>
                  <a:lnTo>
                    <a:pt x="4342300" y="3041354"/>
                  </a:lnTo>
                  <a:lnTo>
                    <a:pt x="4284640" y="3030830"/>
                  </a:lnTo>
                  <a:lnTo>
                    <a:pt x="4227236" y="3020029"/>
                  </a:lnTo>
                  <a:lnTo>
                    <a:pt x="4170091" y="3008952"/>
                  </a:lnTo>
                  <a:lnTo>
                    <a:pt x="4113208" y="2997601"/>
                  </a:lnTo>
                  <a:lnTo>
                    <a:pt x="4056588" y="2985977"/>
                  </a:lnTo>
                  <a:lnTo>
                    <a:pt x="4000236" y="2974081"/>
                  </a:lnTo>
                  <a:lnTo>
                    <a:pt x="3944154" y="2961915"/>
                  </a:lnTo>
                  <a:lnTo>
                    <a:pt x="3888345" y="2949482"/>
                  </a:lnTo>
                  <a:lnTo>
                    <a:pt x="3832811" y="2936781"/>
                  </a:lnTo>
                  <a:lnTo>
                    <a:pt x="3777556" y="2923815"/>
                  </a:lnTo>
                  <a:lnTo>
                    <a:pt x="3722582" y="2910586"/>
                  </a:lnTo>
                  <a:lnTo>
                    <a:pt x="3667891" y="2897095"/>
                  </a:lnTo>
                  <a:lnTo>
                    <a:pt x="3613488" y="2883343"/>
                  </a:lnTo>
                  <a:lnTo>
                    <a:pt x="3559373" y="2869332"/>
                  </a:lnTo>
                  <a:lnTo>
                    <a:pt x="3505552" y="2855063"/>
                  </a:lnTo>
                  <a:lnTo>
                    <a:pt x="3452025" y="2840539"/>
                  </a:lnTo>
                  <a:lnTo>
                    <a:pt x="3398796" y="2825760"/>
                  </a:lnTo>
                  <a:lnTo>
                    <a:pt x="3345868" y="2810729"/>
                  </a:lnTo>
                  <a:lnTo>
                    <a:pt x="3293243" y="2795446"/>
                  </a:lnTo>
                  <a:lnTo>
                    <a:pt x="3240925" y="2779914"/>
                  </a:lnTo>
                  <a:lnTo>
                    <a:pt x="3188916" y="2764133"/>
                  </a:lnTo>
                  <a:lnTo>
                    <a:pt x="3137219" y="2748106"/>
                  </a:lnTo>
                  <a:lnTo>
                    <a:pt x="3085836" y="2731833"/>
                  </a:lnTo>
                  <a:lnTo>
                    <a:pt x="3034771" y="2715318"/>
                  </a:lnTo>
                  <a:lnTo>
                    <a:pt x="2984026" y="2698560"/>
                  </a:lnTo>
                  <a:lnTo>
                    <a:pt x="2933605" y="2681562"/>
                  </a:lnTo>
                  <a:lnTo>
                    <a:pt x="2883509" y="2664325"/>
                  </a:lnTo>
                  <a:lnTo>
                    <a:pt x="2833742" y="2646850"/>
                  </a:lnTo>
                  <a:lnTo>
                    <a:pt x="2784306" y="2629140"/>
                  </a:lnTo>
                  <a:lnTo>
                    <a:pt x="2735205" y="2611196"/>
                  </a:lnTo>
                  <a:lnTo>
                    <a:pt x="2686440" y="2593019"/>
                  </a:lnTo>
                  <a:lnTo>
                    <a:pt x="2638016" y="2574610"/>
                  </a:lnTo>
                  <a:lnTo>
                    <a:pt x="2589934" y="2555972"/>
                  </a:lnTo>
                  <a:lnTo>
                    <a:pt x="2542198" y="2537107"/>
                  </a:lnTo>
                  <a:lnTo>
                    <a:pt x="2494810" y="2518014"/>
                  </a:lnTo>
                  <a:lnTo>
                    <a:pt x="2447773" y="2498697"/>
                  </a:lnTo>
                  <a:lnTo>
                    <a:pt x="2401090" y="2479156"/>
                  </a:lnTo>
                  <a:lnTo>
                    <a:pt x="2354764" y="2459394"/>
                  </a:lnTo>
                  <a:lnTo>
                    <a:pt x="2308797" y="2439411"/>
                  </a:lnTo>
                  <a:lnTo>
                    <a:pt x="2263192" y="2419209"/>
                  </a:lnTo>
                  <a:lnTo>
                    <a:pt x="2217953" y="2398790"/>
                  </a:lnTo>
                  <a:lnTo>
                    <a:pt x="2173081" y="2378156"/>
                  </a:lnTo>
                  <a:lnTo>
                    <a:pt x="2128580" y="2357307"/>
                  </a:lnTo>
                  <a:lnTo>
                    <a:pt x="2084452" y="2336246"/>
                  </a:lnTo>
                  <a:lnTo>
                    <a:pt x="2040701" y="2314974"/>
                  </a:lnTo>
                  <a:lnTo>
                    <a:pt x="1997328" y="2293492"/>
                  </a:lnTo>
                  <a:lnTo>
                    <a:pt x="1954338" y="2271803"/>
                  </a:lnTo>
                  <a:lnTo>
                    <a:pt x="1911732" y="2249907"/>
                  </a:lnTo>
                  <a:lnTo>
                    <a:pt x="1869513" y="2227806"/>
                  </a:lnTo>
                  <a:lnTo>
                    <a:pt x="1827685" y="2205502"/>
                  </a:lnTo>
                  <a:lnTo>
                    <a:pt x="1786250" y="2182996"/>
                  </a:lnTo>
                  <a:lnTo>
                    <a:pt x="1745210" y="2160290"/>
                  </a:lnTo>
                  <a:lnTo>
                    <a:pt x="1704570" y="2137385"/>
                  </a:lnTo>
                  <a:lnTo>
                    <a:pt x="1664330" y="2114283"/>
                  </a:lnTo>
                  <a:lnTo>
                    <a:pt x="1624495" y="2090986"/>
                  </a:lnTo>
                  <a:lnTo>
                    <a:pt x="1585067" y="2067495"/>
                  </a:lnTo>
                  <a:lnTo>
                    <a:pt x="1546049" y="2043811"/>
                  </a:lnTo>
                  <a:lnTo>
                    <a:pt x="1507443" y="2019936"/>
                  </a:lnTo>
                  <a:lnTo>
                    <a:pt x="1469253" y="1995872"/>
                  </a:lnTo>
                  <a:lnTo>
                    <a:pt x="1431481" y="1971621"/>
                  </a:lnTo>
                  <a:lnTo>
                    <a:pt x="1394130" y="1947182"/>
                  </a:lnTo>
                  <a:lnTo>
                    <a:pt x="1357202" y="1922560"/>
                  </a:lnTo>
                  <a:lnTo>
                    <a:pt x="1320702" y="1897754"/>
                  </a:lnTo>
                  <a:lnTo>
                    <a:pt x="1284631" y="1872766"/>
                  </a:lnTo>
                  <a:lnTo>
                    <a:pt x="1248992" y="1847598"/>
                  </a:lnTo>
                  <a:lnTo>
                    <a:pt x="1213787" y="1822252"/>
                  </a:lnTo>
                  <a:lnTo>
                    <a:pt x="1179021" y="1796729"/>
                  </a:lnTo>
                  <a:lnTo>
                    <a:pt x="1144695" y="1771031"/>
                  </a:lnTo>
                  <a:lnTo>
                    <a:pt x="1110813" y="1745158"/>
                  </a:lnTo>
                  <a:lnTo>
                    <a:pt x="1077377" y="1719113"/>
                  </a:lnTo>
                  <a:lnTo>
                    <a:pt x="1044390" y="1692898"/>
                  </a:lnTo>
                  <a:lnTo>
                    <a:pt x="1011854" y="1666513"/>
                  </a:lnTo>
                  <a:lnTo>
                    <a:pt x="979774" y="1639960"/>
                  </a:lnTo>
                  <a:lnTo>
                    <a:pt x="948150" y="1613242"/>
                  </a:lnTo>
                  <a:lnTo>
                    <a:pt x="916987" y="1586359"/>
                  </a:lnTo>
                  <a:lnTo>
                    <a:pt x="886287" y="1559312"/>
                  </a:lnTo>
                  <a:lnTo>
                    <a:pt x="856052" y="1532104"/>
                  </a:lnTo>
                  <a:lnTo>
                    <a:pt x="826286" y="1504737"/>
                  </a:lnTo>
                  <a:lnTo>
                    <a:pt x="796992" y="1477211"/>
                  </a:lnTo>
                  <a:lnTo>
                    <a:pt x="768171" y="1449527"/>
                  </a:lnTo>
                  <a:lnTo>
                    <a:pt x="739828" y="1421689"/>
                  </a:lnTo>
                  <a:lnTo>
                    <a:pt x="711964" y="1393697"/>
                  </a:lnTo>
                  <a:lnTo>
                    <a:pt x="684583" y="1365553"/>
                  </a:lnTo>
                  <a:lnTo>
                    <a:pt x="657687" y="1337258"/>
                  </a:lnTo>
                  <a:lnTo>
                    <a:pt x="631279" y="1308814"/>
                  </a:lnTo>
                  <a:lnTo>
                    <a:pt x="605362" y="1280222"/>
                  </a:lnTo>
                  <a:lnTo>
                    <a:pt x="579939" y="1251484"/>
                  </a:lnTo>
                  <a:lnTo>
                    <a:pt x="555013" y="1222602"/>
                  </a:lnTo>
                  <a:lnTo>
                    <a:pt x="506661" y="1164410"/>
                  </a:lnTo>
                  <a:lnTo>
                    <a:pt x="460328" y="1105660"/>
                  </a:lnTo>
                  <a:lnTo>
                    <a:pt x="416038" y="1046362"/>
                  </a:lnTo>
                  <a:lnTo>
                    <a:pt x="373812" y="986529"/>
                  </a:lnTo>
                  <a:lnTo>
                    <a:pt x="333673" y="926174"/>
                  </a:lnTo>
                  <a:lnTo>
                    <a:pt x="295643" y="865310"/>
                  </a:lnTo>
                  <a:lnTo>
                    <a:pt x="259745" y="803948"/>
                  </a:lnTo>
                  <a:lnTo>
                    <a:pt x="226001" y="742101"/>
                  </a:lnTo>
                  <a:lnTo>
                    <a:pt x="194433" y="679781"/>
                  </a:lnTo>
                  <a:lnTo>
                    <a:pt x="165064" y="617001"/>
                  </a:lnTo>
                  <a:lnTo>
                    <a:pt x="137916" y="553773"/>
                  </a:lnTo>
                  <a:lnTo>
                    <a:pt x="113011" y="490109"/>
                  </a:lnTo>
                  <a:lnTo>
                    <a:pt x="90373" y="426023"/>
                  </a:lnTo>
                  <a:lnTo>
                    <a:pt x="70023" y="361525"/>
                  </a:lnTo>
                  <a:lnTo>
                    <a:pt x="51983" y="296629"/>
                  </a:lnTo>
                  <a:lnTo>
                    <a:pt x="36277" y="231347"/>
                  </a:lnTo>
                  <a:lnTo>
                    <a:pt x="22925" y="165692"/>
                  </a:lnTo>
                  <a:lnTo>
                    <a:pt x="11952" y="99675"/>
                  </a:lnTo>
                  <a:lnTo>
                    <a:pt x="3379" y="33309"/>
                  </a:lnTo>
                  <a:lnTo>
                    <a:pt x="0" y="0"/>
                  </a:lnTo>
                </a:path>
              </a:pathLst>
            </a:custGeom>
            <a:ln w="507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1590" y="3467861"/>
              <a:ext cx="5751830" cy="1567180"/>
            </a:xfrm>
            <a:custGeom>
              <a:avLst/>
              <a:gdLst/>
              <a:ahLst/>
              <a:cxnLst/>
              <a:rect l="l" t="t" r="r" b="b"/>
              <a:pathLst>
                <a:path w="5751830" h="1567179">
                  <a:moveTo>
                    <a:pt x="1917191" y="1566671"/>
                  </a:moveTo>
                  <a:lnTo>
                    <a:pt x="5751576" y="1566671"/>
                  </a:lnTo>
                </a:path>
                <a:path w="5751830" h="1567179">
                  <a:moveTo>
                    <a:pt x="0" y="1188720"/>
                  </a:moveTo>
                  <a:lnTo>
                    <a:pt x="1917191" y="1188720"/>
                  </a:lnTo>
                </a:path>
                <a:path w="5751830" h="1567179">
                  <a:moveTo>
                    <a:pt x="0" y="0"/>
                  </a:moveTo>
                  <a:lnTo>
                    <a:pt x="1917191" y="0"/>
                  </a:lnTo>
                </a:path>
              </a:pathLst>
            </a:custGeom>
            <a:ln w="254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218044" y="448792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60132" y="3301110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51805" y="729995"/>
            <a:ext cx="6090285" cy="4817110"/>
            <a:chOff x="5051805" y="729995"/>
            <a:chExt cx="6090285" cy="4817110"/>
          </a:xfrm>
        </p:grpSpPr>
        <p:sp>
          <p:nvSpPr>
            <p:cNvPr id="23" name="object 23"/>
            <p:cNvSpPr/>
            <p:nvPr/>
          </p:nvSpPr>
          <p:spPr>
            <a:xfrm>
              <a:off x="6092189" y="3429762"/>
              <a:ext cx="3302635" cy="2117090"/>
            </a:xfrm>
            <a:custGeom>
              <a:avLst/>
              <a:gdLst/>
              <a:ahLst/>
              <a:cxnLst/>
              <a:rect l="l" t="t" r="r" b="b"/>
              <a:pathLst>
                <a:path w="3302634" h="2117090">
                  <a:moveTo>
                    <a:pt x="0" y="2117090"/>
                  </a:moveTo>
                  <a:lnTo>
                    <a:pt x="0" y="38100"/>
                  </a:lnTo>
                </a:path>
                <a:path w="3302634" h="2117090">
                  <a:moveTo>
                    <a:pt x="3302508" y="2078989"/>
                  </a:moveTo>
                  <a:lnTo>
                    <a:pt x="3302508" y="0"/>
                  </a:lnTo>
                </a:path>
              </a:pathLst>
            </a:custGeom>
            <a:ln w="254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3754" y="3945381"/>
              <a:ext cx="953897" cy="6884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1805" y="3846448"/>
              <a:ext cx="926211" cy="6135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6532" y="729995"/>
              <a:ext cx="3075431" cy="18989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259951" y="5583428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27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816088" y="5587695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79" y="1818675"/>
            <a:ext cx="3322779" cy="43934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Aging</a:t>
            </a:r>
            <a:r>
              <a:rPr spc="10" dirty="0"/>
              <a:t> </a:t>
            </a:r>
            <a:r>
              <a:rPr spc="-10" dirty="0"/>
              <a:t>parameter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28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100" y="1494257"/>
            <a:ext cx="7246620" cy="2801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66065" algn="l"/>
              </a:tabLst>
            </a:pPr>
            <a:r>
              <a:rPr sz="2800" spc="-10" dirty="0">
                <a:latin typeface="Calibri"/>
                <a:cs typeface="Calibri"/>
              </a:rPr>
              <a:t>Internal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resistance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increases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age</a:t>
            </a:r>
            <a:endParaRPr sz="2800">
              <a:latin typeface="Calibri"/>
              <a:cs typeface="Calibri"/>
            </a:endParaRPr>
          </a:p>
          <a:p>
            <a:pPr marL="7232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23265" algn="l"/>
              </a:tabLst>
            </a:pPr>
            <a:r>
              <a:rPr sz="2400" dirty="0">
                <a:latin typeface="Calibri"/>
                <a:cs typeface="Calibri"/>
              </a:rPr>
              <a:t>Except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beginning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life</a:t>
            </a:r>
            <a:endParaRPr sz="24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66065" algn="l"/>
              </a:tabLst>
            </a:pPr>
            <a:r>
              <a:rPr sz="2800" spc="-55" dirty="0">
                <a:latin typeface="Calibri"/>
                <a:cs typeface="Calibri"/>
              </a:rPr>
              <a:t>“Age”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775" baseline="-21021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*Calendar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775" baseline="-21021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*Number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cycles</a:t>
            </a:r>
            <a:endParaRPr sz="2800">
              <a:latin typeface="Calibri"/>
              <a:cs typeface="Calibri"/>
            </a:endParaRPr>
          </a:p>
          <a:p>
            <a:pPr marL="266700" marR="565785" indent="-228600">
              <a:lnSpc>
                <a:spcPts val="3020"/>
              </a:lnSpc>
              <a:spcBef>
                <a:spcPts val="1060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“cycle”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energy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complete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charge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+ </a:t>
            </a:r>
            <a:r>
              <a:rPr sz="2800" spc="-10" dirty="0">
                <a:latin typeface="Calibri"/>
                <a:cs typeface="Calibri"/>
              </a:rPr>
              <a:t>discharge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procedure</a:t>
            </a:r>
            <a:endParaRPr sz="2800">
              <a:latin typeface="Calibri"/>
              <a:cs typeface="Calibri"/>
            </a:endParaRPr>
          </a:p>
          <a:p>
            <a:pPr marL="952500">
              <a:lnSpc>
                <a:spcPct val="100000"/>
              </a:lnSpc>
              <a:spcBef>
                <a:spcPts val="645"/>
              </a:spcBef>
            </a:pPr>
            <a:r>
              <a:rPr sz="2800" spc="-270" dirty="0">
                <a:latin typeface="Wingdings"/>
                <a:cs typeface="Wingdings"/>
              </a:rPr>
              <a:t>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Amount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charge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energy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turnaround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52525"/>
                </a:solidFill>
              </a:rPr>
              <a:t>Installed</a:t>
            </a:r>
            <a:r>
              <a:rPr spc="-85" dirty="0">
                <a:solidFill>
                  <a:srgbClr val="252525"/>
                </a:solidFill>
              </a:rPr>
              <a:t> </a:t>
            </a:r>
            <a:r>
              <a:rPr dirty="0">
                <a:solidFill>
                  <a:srgbClr val="252525"/>
                </a:solidFill>
              </a:rPr>
              <a:t>vs</a:t>
            </a:r>
            <a:r>
              <a:rPr spc="-80" dirty="0">
                <a:solidFill>
                  <a:srgbClr val="252525"/>
                </a:solidFill>
              </a:rPr>
              <a:t> </a:t>
            </a:r>
            <a:r>
              <a:rPr dirty="0">
                <a:solidFill>
                  <a:srgbClr val="252525"/>
                </a:solidFill>
              </a:rPr>
              <a:t>available</a:t>
            </a:r>
            <a:r>
              <a:rPr spc="-75" dirty="0">
                <a:solidFill>
                  <a:srgbClr val="252525"/>
                </a:solidFill>
              </a:rPr>
              <a:t> </a:t>
            </a:r>
            <a:r>
              <a:rPr spc="-10" dirty="0">
                <a:solidFill>
                  <a:srgbClr val="252525"/>
                </a:solidFill>
              </a:rPr>
              <a:t>capacity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523"/>
            <a:ext cx="1016317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datasheet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almost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never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used!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Lifetime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battery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charge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0008" y="2895600"/>
            <a:ext cx="1409700" cy="2415540"/>
            <a:chOff x="2100008" y="2895600"/>
            <a:chExt cx="1409700" cy="2415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0008" y="2898636"/>
              <a:ext cx="1071511" cy="24125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7222" y="3039618"/>
              <a:ext cx="962025" cy="2181225"/>
            </a:xfrm>
            <a:custGeom>
              <a:avLst/>
              <a:gdLst/>
              <a:ahLst/>
              <a:cxnLst/>
              <a:rect l="l" t="t" r="r" b="b"/>
              <a:pathLst>
                <a:path w="962025" h="2181225">
                  <a:moveTo>
                    <a:pt x="801369" y="0"/>
                  </a:moveTo>
                  <a:lnTo>
                    <a:pt x="160273" y="0"/>
                  </a:lnTo>
                  <a:lnTo>
                    <a:pt x="109614" y="8170"/>
                  </a:lnTo>
                  <a:lnTo>
                    <a:pt x="65617" y="30922"/>
                  </a:lnTo>
                  <a:lnTo>
                    <a:pt x="30922" y="65617"/>
                  </a:lnTo>
                  <a:lnTo>
                    <a:pt x="8170" y="109614"/>
                  </a:lnTo>
                  <a:lnTo>
                    <a:pt x="0" y="160274"/>
                  </a:lnTo>
                  <a:lnTo>
                    <a:pt x="0" y="2020570"/>
                  </a:lnTo>
                  <a:lnTo>
                    <a:pt x="8170" y="2071229"/>
                  </a:lnTo>
                  <a:lnTo>
                    <a:pt x="30922" y="2115226"/>
                  </a:lnTo>
                  <a:lnTo>
                    <a:pt x="65617" y="2149921"/>
                  </a:lnTo>
                  <a:lnTo>
                    <a:pt x="109614" y="2172673"/>
                  </a:lnTo>
                  <a:lnTo>
                    <a:pt x="160273" y="2180844"/>
                  </a:lnTo>
                  <a:lnTo>
                    <a:pt x="801369" y="2180844"/>
                  </a:lnTo>
                  <a:lnTo>
                    <a:pt x="852029" y="2172673"/>
                  </a:lnTo>
                  <a:lnTo>
                    <a:pt x="896026" y="2149921"/>
                  </a:lnTo>
                  <a:lnTo>
                    <a:pt x="930721" y="2115226"/>
                  </a:lnTo>
                  <a:lnTo>
                    <a:pt x="953473" y="2071229"/>
                  </a:lnTo>
                  <a:lnTo>
                    <a:pt x="961644" y="2020570"/>
                  </a:lnTo>
                  <a:lnTo>
                    <a:pt x="961644" y="160274"/>
                  </a:lnTo>
                  <a:lnTo>
                    <a:pt x="953473" y="109614"/>
                  </a:lnTo>
                  <a:lnTo>
                    <a:pt x="930721" y="65617"/>
                  </a:lnTo>
                  <a:lnTo>
                    <a:pt x="896026" y="30922"/>
                  </a:lnTo>
                  <a:lnTo>
                    <a:pt x="852029" y="8170"/>
                  </a:lnTo>
                  <a:lnTo>
                    <a:pt x="801369" y="0"/>
                  </a:lnTo>
                  <a:close/>
                </a:path>
              </a:pathLst>
            </a:custGeom>
            <a:solidFill>
              <a:srgbClr val="7CF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7222" y="3039618"/>
              <a:ext cx="962025" cy="2181225"/>
            </a:xfrm>
            <a:custGeom>
              <a:avLst/>
              <a:gdLst/>
              <a:ahLst/>
              <a:cxnLst/>
              <a:rect l="l" t="t" r="r" b="b"/>
              <a:pathLst>
                <a:path w="962025" h="2181225">
                  <a:moveTo>
                    <a:pt x="0" y="160274"/>
                  </a:moveTo>
                  <a:lnTo>
                    <a:pt x="8170" y="109614"/>
                  </a:lnTo>
                  <a:lnTo>
                    <a:pt x="30922" y="65617"/>
                  </a:lnTo>
                  <a:lnTo>
                    <a:pt x="65617" y="30922"/>
                  </a:lnTo>
                  <a:lnTo>
                    <a:pt x="109614" y="8170"/>
                  </a:lnTo>
                  <a:lnTo>
                    <a:pt x="160273" y="0"/>
                  </a:lnTo>
                  <a:lnTo>
                    <a:pt x="801369" y="0"/>
                  </a:lnTo>
                  <a:lnTo>
                    <a:pt x="852029" y="8170"/>
                  </a:lnTo>
                  <a:lnTo>
                    <a:pt x="896026" y="30922"/>
                  </a:lnTo>
                  <a:lnTo>
                    <a:pt x="930721" y="65617"/>
                  </a:lnTo>
                  <a:lnTo>
                    <a:pt x="953473" y="109614"/>
                  </a:lnTo>
                  <a:lnTo>
                    <a:pt x="961644" y="160274"/>
                  </a:lnTo>
                  <a:lnTo>
                    <a:pt x="961644" y="2020570"/>
                  </a:lnTo>
                  <a:lnTo>
                    <a:pt x="953473" y="2071229"/>
                  </a:lnTo>
                  <a:lnTo>
                    <a:pt x="930721" y="2115226"/>
                  </a:lnTo>
                  <a:lnTo>
                    <a:pt x="896026" y="2149921"/>
                  </a:lnTo>
                  <a:lnTo>
                    <a:pt x="852029" y="2172673"/>
                  </a:lnTo>
                  <a:lnTo>
                    <a:pt x="801369" y="2180844"/>
                  </a:lnTo>
                  <a:lnTo>
                    <a:pt x="160273" y="2180844"/>
                  </a:lnTo>
                  <a:lnTo>
                    <a:pt x="109614" y="2172673"/>
                  </a:lnTo>
                  <a:lnTo>
                    <a:pt x="65617" y="2149921"/>
                  </a:lnTo>
                  <a:lnTo>
                    <a:pt x="30922" y="2115226"/>
                  </a:lnTo>
                  <a:lnTo>
                    <a:pt x="8170" y="2071229"/>
                  </a:lnTo>
                  <a:lnTo>
                    <a:pt x="0" y="2020570"/>
                  </a:lnTo>
                  <a:lnTo>
                    <a:pt x="0" y="16027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5164" y="2895600"/>
              <a:ext cx="360045" cy="143510"/>
            </a:xfrm>
            <a:custGeom>
              <a:avLst/>
              <a:gdLst/>
              <a:ahLst/>
              <a:cxnLst/>
              <a:rect l="l" t="t" r="r" b="b"/>
              <a:pathLst>
                <a:path w="360044" h="143510">
                  <a:moveTo>
                    <a:pt x="359663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59663" y="143255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11830" y="3039618"/>
              <a:ext cx="285115" cy="2181225"/>
            </a:xfrm>
            <a:custGeom>
              <a:avLst/>
              <a:gdLst/>
              <a:ahLst/>
              <a:cxnLst/>
              <a:rect l="l" t="t" r="r" b="b"/>
              <a:pathLst>
                <a:path w="285114" h="2181225">
                  <a:moveTo>
                    <a:pt x="0" y="0"/>
                  </a:moveTo>
                  <a:lnTo>
                    <a:pt x="55483" y="1871"/>
                  </a:lnTo>
                  <a:lnTo>
                    <a:pt x="100774" y="6969"/>
                  </a:lnTo>
                  <a:lnTo>
                    <a:pt x="131302" y="14519"/>
                  </a:lnTo>
                  <a:lnTo>
                    <a:pt x="142494" y="23749"/>
                  </a:lnTo>
                  <a:lnTo>
                    <a:pt x="142494" y="1066673"/>
                  </a:lnTo>
                  <a:lnTo>
                    <a:pt x="153685" y="1075902"/>
                  </a:lnTo>
                  <a:lnTo>
                    <a:pt x="184213" y="1083452"/>
                  </a:lnTo>
                  <a:lnTo>
                    <a:pt x="229504" y="1088550"/>
                  </a:lnTo>
                  <a:lnTo>
                    <a:pt x="284987" y="1090422"/>
                  </a:lnTo>
                  <a:lnTo>
                    <a:pt x="229504" y="1092293"/>
                  </a:lnTo>
                  <a:lnTo>
                    <a:pt x="184213" y="1097391"/>
                  </a:lnTo>
                  <a:lnTo>
                    <a:pt x="153685" y="1104941"/>
                  </a:lnTo>
                  <a:lnTo>
                    <a:pt x="142494" y="1114171"/>
                  </a:lnTo>
                  <a:lnTo>
                    <a:pt x="142494" y="2157095"/>
                  </a:lnTo>
                  <a:lnTo>
                    <a:pt x="131302" y="2166324"/>
                  </a:lnTo>
                  <a:lnTo>
                    <a:pt x="100774" y="2173874"/>
                  </a:lnTo>
                  <a:lnTo>
                    <a:pt x="55483" y="2178972"/>
                  </a:lnTo>
                  <a:lnTo>
                    <a:pt x="0" y="218084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096192" y="2895600"/>
            <a:ext cx="1400810" cy="2415540"/>
            <a:chOff x="5096192" y="2895600"/>
            <a:chExt cx="1400810" cy="2415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192" y="2898636"/>
              <a:ext cx="1071511" cy="24125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53405" y="3039618"/>
              <a:ext cx="962025" cy="2181225"/>
            </a:xfrm>
            <a:custGeom>
              <a:avLst/>
              <a:gdLst/>
              <a:ahLst/>
              <a:cxnLst/>
              <a:rect l="l" t="t" r="r" b="b"/>
              <a:pathLst>
                <a:path w="962025" h="2181225">
                  <a:moveTo>
                    <a:pt x="801370" y="0"/>
                  </a:moveTo>
                  <a:lnTo>
                    <a:pt x="160274" y="0"/>
                  </a:lnTo>
                  <a:lnTo>
                    <a:pt x="109614" y="8170"/>
                  </a:lnTo>
                  <a:lnTo>
                    <a:pt x="65617" y="30922"/>
                  </a:lnTo>
                  <a:lnTo>
                    <a:pt x="30922" y="65617"/>
                  </a:lnTo>
                  <a:lnTo>
                    <a:pt x="8170" y="109614"/>
                  </a:lnTo>
                  <a:lnTo>
                    <a:pt x="0" y="160274"/>
                  </a:lnTo>
                  <a:lnTo>
                    <a:pt x="0" y="2020570"/>
                  </a:lnTo>
                  <a:lnTo>
                    <a:pt x="8170" y="2071229"/>
                  </a:lnTo>
                  <a:lnTo>
                    <a:pt x="30922" y="2115226"/>
                  </a:lnTo>
                  <a:lnTo>
                    <a:pt x="65617" y="2149921"/>
                  </a:lnTo>
                  <a:lnTo>
                    <a:pt x="109614" y="2172673"/>
                  </a:lnTo>
                  <a:lnTo>
                    <a:pt x="160274" y="2180844"/>
                  </a:lnTo>
                  <a:lnTo>
                    <a:pt x="801370" y="2180844"/>
                  </a:lnTo>
                  <a:lnTo>
                    <a:pt x="852029" y="2172673"/>
                  </a:lnTo>
                  <a:lnTo>
                    <a:pt x="896026" y="2149921"/>
                  </a:lnTo>
                  <a:lnTo>
                    <a:pt x="930721" y="2115226"/>
                  </a:lnTo>
                  <a:lnTo>
                    <a:pt x="953473" y="2071229"/>
                  </a:lnTo>
                  <a:lnTo>
                    <a:pt x="961644" y="2020570"/>
                  </a:lnTo>
                  <a:lnTo>
                    <a:pt x="961644" y="160274"/>
                  </a:lnTo>
                  <a:lnTo>
                    <a:pt x="953473" y="109614"/>
                  </a:lnTo>
                  <a:lnTo>
                    <a:pt x="930721" y="65617"/>
                  </a:lnTo>
                  <a:lnTo>
                    <a:pt x="896026" y="30922"/>
                  </a:lnTo>
                  <a:lnTo>
                    <a:pt x="852029" y="8170"/>
                  </a:lnTo>
                  <a:lnTo>
                    <a:pt x="801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3405" y="3039618"/>
              <a:ext cx="962025" cy="2181225"/>
            </a:xfrm>
            <a:custGeom>
              <a:avLst/>
              <a:gdLst/>
              <a:ahLst/>
              <a:cxnLst/>
              <a:rect l="l" t="t" r="r" b="b"/>
              <a:pathLst>
                <a:path w="962025" h="2181225">
                  <a:moveTo>
                    <a:pt x="0" y="160274"/>
                  </a:moveTo>
                  <a:lnTo>
                    <a:pt x="8170" y="109614"/>
                  </a:lnTo>
                  <a:lnTo>
                    <a:pt x="30922" y="65617"/>
                  </a:lnTo>
                  <a:lnTo>
                    <a:pt x="65617" y="30922"/>
                  </a:lnTo>
                  <a:lnTo>
                    <a:pt x="109614" y="8170"/>
                  </a:lnTo>
                  <a:lnTo>
                    <a:pt x="160274" y="0"/>
                  </a:lnTo>
                  <a:lnTo>
                    <a:pt x="801370" y="0"/>
                  </a:lnTo>
                  <a:lnTo>
                    <a:pt x="852029" y="8170"/>
                  </a:lnTo>
                  <a:lnTo>
                    <a:pt x="896026" y="30922"/>
                  </a:lnTo>
                  <a:lnTo>
                    <a:pt x="930721" y="65617"/>
                  </a:lnTo>
                  <a:lnTo>
                    <a:pt x="953473" y="109614"/>
                  </a:lnTo>
                  <a:lnTo>
                    <a:pt x="961644" y="160274"/>
                  </a:lnTo>
                  <a:lnTo>
                    <a:pt x="961644" y="2020570"/>
                  </a:lnTo>
                  <a:lnTo>
                    <a:pt x="953473" y="2071229"/>
                  </a:lnTo>
                  <a:lnTo>
                    <a:pt x="930721" y="2115226"/>
                  </a:lnTo>
                  <a:lnTo>
                    <a:pt x="896026" y="2149921"/>
                  </a:lnTo>
                  <a:lnTo>
                    <a:pt x="852029" y="2172673"/>
                  </a:lnTo>
                  <a:lnTo>
                    <a:pt x="801370" y="2180844"/>
                  </a:lnTo>
                  <a:lnTo>
                    <a:pt x="160274" y="2180844"/>
                  </a:lnTo>
                  <a:lnTo>
                    <a:pt x="109614" y="2172673"/>
                  </a:lnTo>
                  <a:lnTo>
                    <a:pt x="65617" y="2149921"/>
                  </a:lnTo>
                  <a:lnTo>
                    <a:pt x="30922" y="2115226"/>
                  </a:lnTo>
                  <a:lnTo>
                    <a:pt x="8170" y="2071229"/>
                  </a:lnTo>
                  <a:lnTo>
                    <a:pt x="0" y="2020570"/>
                  </a:lnTo>
                  <a:lnTo>
                    <a:pt x="0" y="16027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51347" y="2895600"/>
              <a:ext cx="360045" cy="143510"/>
            </a:xfrm>
            <a:custGeom>
              <a:avLst/>
              <a:gdLst/>
              <a:ahLst/>
              <a:cxnLst/>
              <a:rect l="l" t="t" r="r" b="b"/>
              <a:pathLst>
                <a:path w="360045" h="143510">
                  <a:moveTo>
                    <a:pt x="359663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59663" y="143255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77027" y="3182111"/>
              <a:ext cx="919480" cy="1811020"/>
            </a:xfrm>
            <a:custGeom>
              <a:avLst/>
              <a:gdLst/>
              <a:ahLst/>
              <a:cxnLst/>
              <a:rect l="l" t="t" r="r" b="b"/>
              <a:pathLst>
                <a:path w="919479" h="1811020">
                  <a:moveTo>
                    <a:pt x="918972" y="0"/>
                  </a:moveTo>
                  <a:lnTo>
                    <a:pt x="0" y="0"/>
                  </a:lnTo>
                  <a:lnTo>
                    <a:pt x="0" y="1810512"/>
                  </a:lnTo>
                  <a:lnTo>
                    <a:pt x="918972" y="1810512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7CF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00393" y="3182874"/>
              <a:ext cx="283845" cy="1811020"/>
            </a:xfrm>
            <a:custGeom>
              <a:avLst/>
              <a:gdLst/>
              <a:ahLst/>
              <a:cxnLst/>
              <a:rect l="l" t="t" r="r" b="b"/>
              <a:pathLst>
                <a:path w="283845" h="1811020">
                  <a:moveTo>
                    <a:pt x="0" y="0"/>
                  </a:moveTo>
                  <a:lnTo>
                    <a:pt x="55149" y="1851"/>
                  </a:lnTo>
                  <a:lnTo>
                    <a:pt x="100202" y="6905"/>
                  </a:lnTo>
                  <a:lnTo>
                    <a:pt x="130587" y="14412"/>
                  </a:lnTo>
                  <a:lnTo>
                    <a:pt x="141731" y="23622"/>
                  </a:lnTo>
                  <a:lnTo>
                    <a:pt x="141731" y="881633"/>
                  </a:lnTo>
                  <a:lnTo>
                    <a:pt x="152876" y="890843"/>
                  </a:lnTo>
                  <a:lnTo>
                    <a:pt x="183260" y="898350"/>
                  </a:lnTo>
                  <a:lnTo>
                    <a:pt x="228314" y="903404"/>
                  </a:lnTo>
                  <a:lnTo>
                    <a:pt x="283463" y="905256"/>
                  </a:lnTo>
                  <a:lnTo>
                    <a:pt x="228314" y="907107"/>
                  </a:lnTo>
                  <a:lnTo>
                    <a:pt x="183260" y="912161"/>
                  </a:lnTo>
                  <a:lnTo>
                    <a:pt x="152876" y="919668"/>
                  </a:lnTo>
                  <a:lnTo>
                    <a:pt x="141731" y="928877"/>
                  </a:lnTo>
                  <a:lnTo>
                    <a:pt x="141731" y="1786889"/>
                  </a:lnTo>
                  <a:lnTo>
                    <a:pt x="130587" y="1796099"/>
                  </a:lnTo>
                  <a:lnTo>
                    <a:pt x="100202" y="1803606"/>
                  </a:lnTo>
                  <a:lnTo>
                    <a:pt x="55149" y="1808660"/>
                  </a:lnTo>
                  <a:lnTo>
                    <a:pt x="0" y="181051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474900" y="2895600"/>
            <a:ext cx="1393190" cy="2415540"/>
            <a:chOff x="8474900" y="2895600"/>
            <a:chExt cx="1393190" cy="241554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4900" y="2898636"/>
              <a:ext cx="1071511" cy="241250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532113" y="3039618"/>
              <a:ext cx="962025" cy="2181225"/>
            </a:xfrm>
            <a:custGeom>
              <a:avLst/>
              <a:gdLst/>
              <a:ahLst/>
              <a:cxnLst/>
              <a:rect l="l" t="t" r="r" b="b"/>
              <a:pathLst>
                <a:path w="962025" h="2181225">
                  <a:moveTo>
                    <a:pt x="801369" y="0"/>
                  </a:moveTo>
                  <a:lnTo>
                    <a:pt x="160274" y="0"/>
                  </a:lnTo>
                  <a:lnTo>
                    <a:pt x="109614" y="8170"/>
                  </a:lnTo>
                  <a:lnTo>
                    <a:pt x="65617" y="30922"/>
                  </a:lnTo>
                  <a:lnTo>
                    <a:pt x="30922" y="65617"/>
                  </a:lnTo>
                  <a:lnTo>
                    <a:pt x="8170" y="109614"/>
                  </a:lnTo>
                  <a:lnTo>
                    <a:pt x="0" y="160274"/>
                  </a:lnTo>
                  <a:lnTo>
                    <a:pt x="0" y="2020570"/>
                  </a:lnTo>
                  <a:lnTo>
                    <a:pt x="8170" y="2071229"/>
                  </a:lnTo>
                  <a:lnTo>
                    <a:pt x="30922" y="2115226"/>
                  </a:lnTo>
                  <a:lnTo>
                    <a:pt x="65617" y="2149921"/>
                  </a:lnTo>
                  <a:lnTo>
                    <a:pt x="109614" y="2172673"/>
                  </a:lnTo>
                  <a:lnTo>
                    <a:pt x="160274" y="2180844"/>
                  </a:lnTo>
                  <a:lnTo>
                    <a:pt x="801369" y="2180844"/>
                  </a:lnTo>
                  <a:lnTo>
                    <a:pt x="852029" y="2172673"/>
                  </a:lnTo>
                  <a:lnTo>
                    <a:pt x="896026" y="2149921"/>
                  </a:lnTo>
                  <a:lnTo>
                    <a:pt x="930721" y="2115226"/>
                  </a:lnTo>
                  <a:lnTo>
                    <a:pt x="953473" y="2071229"/>
                  </a:lnTo>
                  <a:lnTo>
                    <a:pt x="961643" y="2020570"/>
                  </a:lnTo>
                  <a:lnTo>
                    <a:pt x="961643" y="160274"/>
                  </a:lnTo>
                  <a:lnTo>
                    <a:pt x="953473" y="109614"/>
                  </a:lnTo>
                  <a:lnTo>
                    <a:pt x="930721" y="65617"/>
                  </a:lnTo>
                  <a:lnTo>
                    <a:pt x="896026" y="30922"/>
                  </a:lnTo>
                  <a:lnTo>
                    <a:pt x="852029" y="8170"/>
                  </a:lnTo>
                  <a:lnTo>
                    <a:pt x="80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32113" y="3039618"/>
              <a:ext cx="962025" cy="2181225"/>
            </a:xfrm>
            <a:custGeom>
              <a:avLst/>
              <a:gdLst/>
              <a:ahLst/>
              <a:cxnLst/>
              <a:rect l="l" t="t" r="r" b="b"/>
              <a:pathLst>
                <a:path w="962025" h="2181225">
                  <a:moveTo>
                    <a:pt x="0" y="160274"/>
                  </a:moveTo>
                  <a:lnTo>
                    <a:pt x="8170" y="109614"/>
                  </a:lnTo>
                  <a:lnTo>
                    <a:pt x="30922" y="65617"/>
                  </a:lnTo>
                  <a:lnTo>
                    <a:pt x="65617" y="30922"/>
                  </a:lnTo>
                  <a:lnTo>
                    <a:pt x="109614" y="8170"/>
                  </a:lnTo>
                  <a:lnTo>
                    <a:pt x="160274" y="0"/>
                  </a:lnTo>
                  <a:lnTo>
                    <a:pt x="801369" y="0"/>
                  </a:lnTo>
                  <a:lnTo>
                    <a:pt x="852029" y="8170"/>
                  </a:lnTo>
                  <a:lnTo>
                    <a:pt x="896026" y="30922"/>
                  </a:lnTo>
                  <a:lnTo>
                    <a:pt x="930721" y="65617"/>
                  </a:lnTo>
                  <a:lnTo>
                    <a:pt x="953473" y="109614"/>
                  </a:lnTo>
                  <a:lnTo>
                    <a:pt x="961643" y="160274"/>
                  </a:lnTo>
                  <a:lnTo>
                    <a:pt x="961643" y="2020570"/>
                  </a:lnTo>
                  <a:lnTo>
                    <a:pt x="953473" y="2071229"/>
                  </a:lnTo>
                  <a:lnTo>
                    <a:pt x="930721" y="2115226"/>
                  </a:lnTo>
                  <a:lnTo>
                    <a:pt x="896026" y="2149921"/>
                  </a:lnTo>
                  <a:lnTo>
                    <a:pt x="852029" y="2172673"/>
                  </a:lnTo>
                  <a:lnTo>
                    <a:pt x="801369" y="2180844"/>
                  </a:lnTo>
                  <a:lnTo>
                    <a:pt x="160274" y="2180844"/>
                  </a:lnTo>
                  <a:lnTo>
                    <a:pt x="109614" y="2172673"/>
                  </a:lnTo>
                  <a:lnTo>
                    <a:pt x="65617" y="2149921"/>
                  </a:lnTo>
                  <a:lnTo>
                    <a:pt x="30922" y="2115226"/>
                  </a:lnTo>
                  <a:lnTo>
                    <a:pt x="8170" y="2071229"/>
                  </a:lnTo>
                  <a:lnTo>
                    <a:pt x="0" y="2020570"/>
                  </a:lnTo>
                  <a:lnTo>
                    <a:pt x="0" y="16027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30055" y="2895600"/>
              <a:ext cx="360045" cy="143510"/>
            </a:xfrm>
            <a:custGeom>
              <a:avLst/>
              <a:gdLst/>
              <a:ahLst/>
              <a:cxnLst/>
              <a:rect l="l" t="t" r="r" b="b"/>
              <a:pathLst>
                <a:path w="360045" h="143510">
                  <a:moveTo>
                    <a:pt x="359664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59664" y="143255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54211" y="3485387"/>
              <a:ext cx="919480" cy="1103630"/>
            </a:xfrm>
            <a:custGeom>
              <a:avLst/>
              <a:gdLst/>
              <a:ahLst/>
              <a:cxnLst/>
              <a:rect l="l" t="t" r="r" b="b"/>
              <a:pathLst>
                <a:path w="919479" h="1103629">
                  <a:moveTo>
                    <a:pt x="918972" y="0"/>
                  </a:moveTo>
                  <a:lnTo>
                    <a:pt x="0" y="0"/>
                  </a:lnTo>
                  <a:lnTo>
                    <a:pt x="0" y="1103376"/>
                  </a:lnTo>
                  <a:lnTo>
                    <a:pt x="918972" y="1103376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7CF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69957" y="3486150"/>
              <a:ext cx="285115" cy="1103630"/>
            </a:xfrm>
            <a:custGeom>
              <a:avLst/>
              <a:gdLst/>
              <a:ahLst/>
              <a:cxnLst/>
              <a:rect l="l" t="t" r="r" b="b"/>
              <a:pathLst>
                <a:path w="285115" h="1103629">
                  <a:moveTo>
                    <a:pt x="0" y="0"/>
                  </a:moveTo>
                  <a:lnTo>
                    <a:pt x="55483" y="1871"/>
                  </a:lnTo>
                  <a:lnTo>
                    <a:pt x="100774" y="6969"/>
                  </a:lnTo>
                  <a:lnTo>
                    <a:pt x="131302" y="14519"/>
                  </a:lnTo>
                  <a:lnTo>
                    <a:pt x="142494" y="23749"/>
                  </a:lnTo>
                  <a:lnTo>
                    <a:pt x="142494" y="527938"/>
                  </a:lnTo>
                  <a:lnTo>
                    <a:pt x="153685" y="537168"/>
                  </a:lnTo>
                  <a:lnTo>
                    <a:pt x="184213" y="544718"/>
                  </a:lnTo>
                  <a:lnTo>
                    <a:pt x="229504" y="549816"/>
                  </a:lnTo>
                  <a:lnTo>
                    <a:pt x="284988" y="551688"/>
                  </a:lnTo>
                  <a:lnTo>
                    <a:pt x="229504" y="553559"/>
                  </a:lnTo>
                  <a:lnTo>
                    <a:pt x="184213" y="558657"/>
                  </a:lnTo>
                  <a:lnTo>
                    <a:pt x="153685" y="566207"/>
                  </a:lnTo>
                  <a:lnTo>
                    <a:pt x="142494" y="575437"/>
                  </a:lnTo>
                  <a:lnTo>
                    <a:pt x="142494" y="1079627"/>
                  </a:lnTo>
                  <a:lnTo>
                    <a:pt x="131302" y="1088856"/>
                  </a:lnTo>
                  <a:lnTo>
                    <a:pt x="100774" y="1096406"/>
                  </a:lnTo>
                  <a:lnTo>
                    <a:pt x="55483" y="1101504"/>
                  </a:lnTo>
                  <a:lnTo>
                    <a:pt x="0" y="110337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49132" y="3813428"/>
            <a:ext cx="309880" cy="6775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spc="-20" dirty="0">
                <a:latin typeface="Arial"/>
                <a:cs typeface="Arial"/>
              </a:rPr>
              <a:t>100%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29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37442" y="3861053"/>
            <a:ext cx="309880" cy="5359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spc="-25" dirty="0">
                <a:latin typeface="Arial"/>
                <a:cs typeface="Arial"/>
              </a:rPr>
              <a:t>85%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08465" y="3861053"/>
            <a:ext cx="310515" cy="5359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spc="-25" dirty="0">
                <a:latin typeface="Arial"/>
                <a:cs typeface="Arial"/>
              </a:rPr>
              <a:t>60%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78532" y="5467603"/>
            <a:ext cx="131318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Installed ”datasheet” capacity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35778" y="5467603"/>
            <a:ext cx="159131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High-energy application </a:t>
            </a:r>
            <a:r>
              <a:rPr sz="2000" dirty="0">
                <a:latin typeface="Arial"/>
                <a:cs typeface="Arial"/>
              </a:rPr>
              <a:t>(EV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PHEV)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9375" y="5467603"/>
            <a:ext cx="26136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 marR="5080" indent="-39624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High-</a:t>
            </a:r>
            <a:r>
              <a:rPr sz="2000" dirty="0">
                <a:latin typeface="Arial"/>
                <a:cs typeface="Arial"/>
              </a:rPr>
              <a:t>power </a:t>
            </a:r>
            <a:r>
              <a:rPr sz="2000" spc="-10" dirty="0">
                <a:latin typeface="Arial"/>
                <a:cs typeface="Arial"/>
              </a:rPr>
              <a:t>application </a:t>
            </a:r>
            <a:r>
              <a:rPr sz="2000" dirty="0">
                <a:latin typeface="Arial"/>
                <a:cs typeface="Arial"/>
              </a:rPr>
              <a:t>(HEV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mHEV)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Lecture</a:t>
            </a:r>
            <a:r>
              <a:rPr spc="-45" dirty="0"/>
              <a:t> </a:t>
            </a:r>
            <a:r>
              <a:rPr dirty="0"/>
              <a:t>4</a:t>
            </a:r>
            <a:r>
              <a:rPr spc="-20" dirty="0"/>
              <a:t>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523"/>
            <a:ext cx="5803900" cy="15601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Power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Electronic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Converter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(PEC)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Battery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Energy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Storage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Systems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(ESS)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Parameter</a:t>
            </a:r>
            <a:r>
              <a:rPr sz="6000" spc="-300" dirty="0"/>
              <a:t> </a:t>
            </a:r>
            <a:r>
              <a:rPr sz="6000" spc="-10" dirty="0"/>
              <a:t>extraction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30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5488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…and</a:t>
            </a:r>
            <a:r>
              <a:rPr sz="24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more</a:t>
            </a:r>
            <a:r>
              <a:rPr sz="24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advanced</a:t>
            </a:r>
            <a:r>
              <a:rPr sz="24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models,</a:t>
            </a:r>
            <a:r>
              <a:rPr sz="24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for</a:t>
            </a:r>
            <a:r>
              <a:rPr sz="24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reference.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3896" y="1018004"/>
            <a:ext cx="7104887" cy="5452900"/>
            <a:chOff x="1453896" y="1018004"/>
            <a:chExt cx="7104887" cy="5452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5559" y="1018004"/>
              <a:ext cx="5084096" cy="29764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50157" y="1093470"/>
              <a:ext cx="4974590" cy="2875915"/>
            </a:xfrm>
            <a:custGeom>
              <a:avLst/>
              <a:gdLst/>
              <a:ahLst/>
              <a:cxnLst/>
              <a:rect l="l" t="t" r="r" b="b"/>
              <a:pathLst>
                <a:path w="4974590" h="2875915">
                  <a:moveTo>
                    <a:pt x="4495038" y="0"/>
                  </a:moveTo>
                  <a:lnTo>
                    <a:pt x="479297" y="0"/>
                  </a:lnTo>
                  <a:lnTo>
                    <a:pt x="430299" y="2475"/>
                  </a:lnTo>
                  <a:lnTo>
                    <a:pt x="382714" y="9739"/>
                  </a:lnTo>
                  <a:lnTo>
                    <a:pt x="336784" y="21551"/>
                  </a:lnTo>
                  <a:lnTo>
                    <a:pt x="292750" y="37671"/>
                  </a:lnTo>
                  <a:lnTo>
                    <a:pt x="250854" y="57856"/>
                  </a:lnTo>
                  <a:lnTo>
                    <a:pt x="211335" y="81867"/>
                  </a:lnTo>
                  <a:lnTo>
                    <a:pt x="174436" y="109461"/>
                  </a:lnTo>
                  <a:lnTo>
                    <a:pt x="140398" y="140398"/>
                  </a:lnTo>
                  <a:lnTo>
                    <a:pt x="109461" y="174436"/>
                  </a:lnTo>
                  <a:lnTo>
                    <a:pt x="81867" y="211335"/>
                  </a:lnTo>
                  <a:lnTo>
                    <a:pt x="57856" y="250854"/>
                  </a:lnTo>
                  <a:lnTo>
                    <a:pt x="37671" y="292750"/>
                  </a:lnTo>
                  <a:lnTo>
                    <a:pt x="21551" y="336784"/>
                  </a:lnTo>
                  <a:lnTo>
                    <a:pt x="9739" y="382714"/>
                  </a:lnTo>
                  <a:lnTo>
                    <a:pt x="2475" y="430299"/>
                  </a:lnTo>
                  <a:lnTo>
                    <a:pt x="0" y="479297"/>
                  </a:lnTo>
                  <a:lnTo>
                    <a:pt x="0" y="2396490"/>
                  </a:lnTo>
                  <a:lnTo>
                    <a:pt x="2475" y="2445488"/>
                  </a:lnTo>
                  <a:lnTo>
                    <a:pt x="9739" y="2493073"/>
                  </a:lnTo>
                  <a:lnTo>
                    <a:pt x="21551" y="2539003"/>
                  </a:lnTo>
                  <a:lnTo>
                    <a:pt x="37671" y="2583037"/>
                  </a:lnTo>
                  <a:lnTo>
                    <a:pt x="57856" y="2624933"/>
                  </a:lnTo>
                  <a:lnTo>
                    <a:pt x="81867" y="2664452"/>
                  </a:lnTo>
                  <a:lnTo>
                    <a:pt x="109461" y="2701351"/>
                  </a:lnTo>
                  <a:lnTo>
                    <a:pt x="140398" y="2735389"/>
                  </a:lnTo>
                  <a:lnTo>
                    <a:pt x="174436" y="2766326"/>
                  </a:lnTo>
                  <a:lnTo>
                    <a:pt x="211335" y="2793920"/>
                  </a:lnTo>
                  <a:lnTo>
                    <a:pt x="250854" y="2817931"/>
                  </a:lnTo>
                  <a:lnTo>
                    <a:pt x="292750" y="2838116"/>
                  </a:lnTo>
                  <a:lnTo>
                    <a:pt x="336784" y="2854236"/>
                  </a:lnTo>
                  <a:lnTo>
                    <a:pt x="382714" y="2866048"/>
                  </a:lnTo>
                  <a:lnTo>
                    <a:pt x="430299" y="2873312"/>
                  </a:lnTo>
                  <a:lnTo>
                    <a:pt x="479297" y="2875787"/>
                  </a:lnTo>
                  <a:lnTo>
                    <a:pt x="4495038" y="2875787"/>
                  </a:lnTo>
                  <a:lnTo>
                    <a:pt x="4544036" y="2873312"/>
                  </a:lnTo>
                  <a:lnTo>
                    <a:pt x="4591621" y="2866048"/>
                  </a:lnTo>
                  <a:lnTo>
                    <a:pt x="4637551" y="2854236"/>
                  </a:lnTo>
                  <a:lnTo>
                    <a:pt x="4681585" y="2838116"/>
                  </a:lnTo>
                  <a:lnTo>
                    <a:pt x="4723481" y="2817931"/>
                  </a:lnTo>
                  <a:lnTo>
                    <a:pt x="4763000" y="2793920"/>
                  </a:lnTo>
                  <a:lnTo>
                    <a:pt x="4799899" y="2766326"/>
                  </a:lnTo>
                  <a:lnTo>
                    <a:pt x="4833937" y="2735389"/>
                  </a:lnTo>
                  <a:lnTo>
                    <a:pt x="4864874" y="2701351"/>
                  </a:lnTo>
                  <a:lnTo>
                    <a:pt x="4892468" y="2664452"/>
                  </a:lnTo>
                  <a:lnTo>
                    <a:pt x="4916479" y="2624933"/>
                  </a:lnTo>
                  <a:lnTo>
                    <a:pt x="4936664" y="2583037"/>
                  </a:lnTo>
                  <a:lnTo>
                    <a:pt x="4952784" y="2539003"/>
                  </a:lnTo>
                  <a:lnTo>
                    <a:pt x="4964596" y="2493073"/>
                  </a:lnTo>
                  <a:lnTo>
                    <a:pt x="4971860" y="2445488"/>
                  </a:lnTo>
                  <a:lnTo>
                    <a:pt x="4974336" y="2396490"/>
                  </a:lnTo>
                  <a:lnTo>
                    <a:pt x="4974336" y="479297"/>
                  </a:lnTo>
                  <a:lnTo>
                    <a:pt x="4971860" y="430299"/>
                  </a:lnTo>
                  <a:lnTo>
                    <a:pt x="4964596" y="382714"/>
                  </a:lnTo>
                  <a:lnTo>
                    <a:pt x="4952784" y="336784"/>
                  </a:lnTo>
                  <a:lnTo>
                    <a:pt x="4936664" y="292750"/>
                  </a:lnTo>
                  <a:lnTo>
                    <a:pt x="4916479" y="250854"/>
                  </a:lnTo>
                  <a:lnTo>
                    <a:pt x="4892468" y="211335"/>
                  </a:lnTo>
                  <a:lnTo>
                    <a:pt x="4864874" y="174436"/>
                  </a:lnTo>
                  <a:lnTo>
                    <a:pt x="4833937" y="140398"/>
                  </a:lnTo>
                  <a:lnTo>
                    <a:pt x="4799899" y="109461"/>
                  </a:lnTo>
                  <a:lnTo>
                    <a:pt x="4763000" y="81867"/>
                  </a:lnTo>
                  <a:lnTo>
                    <a:pt x="4723481" y="57856"/>
                  </a:lnTo>
                  <a:lnTo>
                    <a:pt x="4681585" y="37671"/>
                  </a:lnTo>
                  <a:lnTo>
                    <a:pt x="4637551" y="21551"/>
                  </a:lnTo>
                  <a:lnTo>
                    <a:pt x="4591621" y="9739"/>
                  </a:lnTo>
                  <a:lnTo>
                    <a:pt x="4544036" y="2475"/>
                  </a:lnTo>
                  <a:lnTo>
                    <a:pt x="449503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0157" y="1093470"/>
              <a:ext cx="4974590" cy="2875915"/>
            </a:xfrm>
            <a:custGeom>
              <a:avLst/>
              <a:gdLst/>
              <a:ahLst/>
              <a:cxnLst/>
              <a:rect l="l" t="t" r="r" b="b"/>
              <a:pathLst>
                <a:path w="4974590" h="2875915">
                  <a:moveTo>
                    <a:pt x="0" y="479297"/>
                  </a:moveTo>
                  <a:lnTo>
                    <a:pt x="2475" y="430299"/>
                  </a:lnTo>
                  <a:lnTo>
                    <a:pt x="9739" y="382714"/>
                  </a:lnTo>
                  <a:lnTo>
                    <a:pt x="21551" y="336784"/>
                  </a:lnTo>
                  <a:lnTo>
                    <a:pt x="37671" y="292750"/>
                  </a:lnTo>
                  <a:lnTo>
                    <a:pt x="57856" y="250854"/>
                  </a:lnTo>
                  <a:lnTo>
                    <a:pt x="81867" y="211335"/>
                  </a:lnTo>
                  <a:lnTo>
                    <a:pt x="109461" y="174436"/>
                  </a:lnTo>
                  <a:lnTo>
                    <a:pt x="140398" y="140398"/>
                  </a:lnTo>
                  <a:lnTo>
                    <a:pt x="174436" y="109461"/>
                  </a:lnTo>
                  <a:lnTo>
                    <a:pt x="211335" y="81867"/>
                  </a:lnTo>
                  <a:lnTo>
                    <a:pt x="250854" y="57856"/>
                  </a:lnTo>
                  <a:lnTo>
                    <a:pt x="292750" y="37671"/>
                  </a:lnTo>
                  <a:lnTo>
                    <a:pt x="336784" y="21551"/>
                  </a:lnTo>
                  <a:lnTo>
                    <a:pt x="382714" y="9739"/>
                  </a:lnTo>
                  <a:lnTo>
                    <a:pt x="430299" y="2475"/>
                  </a:lnTo>
                  <a:lnTo>
                    <a:pt x="479297" y="0"/>
                  </a:lnTo>
                  <a:lnTo>
                    <a:pt x="4495038" y="0"/>
                  </a:lnTo>
                  <a:lnTo>
                    <a:pt x="4544036" y="2475"/>
                  </a:lnTo>
                  <a:lnTo>
                    <a:pt x="4591621" y="9739"/>
                  </a:lnTo>
                  <a:lnTo>
                    <a:pt x="4637551" y="21551"/>
                  </a:lnTo>
                  <a:lnTo>
                    <a:pt x="4681585" y="37671"/>
                  </a:lnTo>
                  <a:lnTo>
                    <a:pt x="4723481" y="57856"/>
                  </a:lnTo>
                  <a:lnTo>
                    <a:pt x="4763000" y="81867"/>
                  </a:lnTo>
                  <a:lnTo>
                    <a:pt x="4799899" y="109461"/>
                  </a:lnTo>
                  <a:lnTo>
                    <a:pt x="4833937" y="140398"/>
                  </a:lnTo>
                  <a:lnTo>
                    <a:pt x="4864874" y="174436"/>
                  </a:lnTo>
                  <a:lnTo>
                    <a:pt x="4892468" y="211335"/>
                  </a:lnTo>
                  <a:lnTo>
                    <a:pt x="4916479" y="250854"/>
                  </a:lnTo>
                  <a:lnTo>
                    <a:pt x="4936664" y="292750"/>
                  </a:lnTo>
                  <a:lnTo>
                    <a:pt x="4952784" y="336784"/>
                  </a:lnTo>
                  <a:lnTo>
                    <a:pt x="4964596" y="382714"/>
                  </a:lnTo>
                  <a:lnTo>
                    <a:pt x="4971860" y="430299"/>
                  </a:lnTo>
                  <a:lnTo>
                    <a:pt x="4974336" y="479297"/>
                  </a:lnTo>
                  <a:lnTo>
                    <a:pt x="4974336" y="2396490"/>
                  </a:lnTo>
                  <a:lnTo>
                    <a:pt x="4971860" y="2445488"/>
                  </a:lnTo>
                  <a:lnTo>
                    <a:pt x="4964596" y="2493073"/>
                  </a:lnTo>
                  <a:lnTo>
                    <a:pt x="4952784" y="2539003"/>
                  </a:lnTo>
                  <a:lnTo>
                    <a:pt x="4936664" y="2583037"/>
                  </a:lnTo>
                  <a:lnTo>
                    <a:pt x="4916479" y="2624933"/>
                  </a:lnTo>
                  <a:lnTo>
                    <a:pt x="4892468" y="2664452"/>
                  </a:lnTo>
                  <a:lnTo>
                    <a:pt x="4864874" y="2701351"/>
                  </a:lnTo>
                  <a:lnTo>
                    <a:pt x="4833937" y="2735389"/>
                  </a:lnTo>
                  <a:lnTo>
                    <a:pt x="4799899" y="2766326"/>
                  </a:lnTo>
                  <a:lnTo>
                    <a:pt x="4763000" y="2793920"/>
                  </a:lnTo>
                  <a:lnTo>
                    <a:pt x="4723481" y="2817931"/>
                  </a:lnTo>
                  <a:lnTo>
                    <a:pt x="4681585" y="2838116"/>
                  </a:lnTo>
                  <a:lnTo>
                    <a:pt x="4637551" y="2854236"/>
                  </a:lnTo>
                  <a:lnTo>
                    <a:pt x="4591621" y="2866048"/>
                  </a:lnTo>
                  <a:lnTo>
                    <a:pt x="4544036" y="2873312"/>
                  </a:lnTo>
                  <a:lnTo>
                    <a:pt x="4495038" y="2875787"/>
                  </a:lnTo>
                  <a:lnTo>
                    <a:pt x="479297" y="2875787"/>
                  </a:lnTo>
                  <a:lnTo>
                    <a:pt x="430299" y="2873312"/>
                  </a:lnTo>
                  <a:lnTo>
                    <a:pt x="382714" y="2866048"/>
                  </a:lnTo>
                  <a:lnTo>
                    <a:pt x="336784" y="2854236"/>
                  </a:lnTo>
                  <a:lnTo>
                    <a:pt x="292750" y="2838116"/>
                  </a:lnTo>
                  <a:lnTo>
                    <a:pt x="250854" y="2817931"/>
                  </a:lnTo>
                  <a:lnTo>
                    <a:pt x="211335" y="2793920"/>
                  </a:lnTo>
                  <a:lnTo>
                    <a:pt x="174436" y="2766326"/>
                  </a:lnTo>
                  <a:lnTo>
                    <a:pt x="140398" y="2735389"/>
                  </a:lnTo>
                  <a:lnTo>
                    <a:pt x="109461" y="2701351"/>
                  </a:lnTo>
                  <a:lnTo>
                    <a:pt x="81867" y="2664452"/>
                  </a:lnTo>
                  <a:lnTo>
                    <a:pt x="57856" y="2624933"/>
                  </a:lnTo>
                  <a:lnTo>
                    <a:pt x="37671" y="2583037"/>
                  </a:lnTo>
                  <a:lnTo>
                    <a:pt x="21551" y="2539003"/>
                  </a:lnTo>
                  <a:lnTo>
                    <a:pt x="9739" y="2493073"/>
                  </a:lnTo>
                  <a:lnTo>
                    <a:pt x="2475" y="2445488"/>
                  </a:lnTo>
                  <a:lnTo>
                    <a:pt x="0" y="2396490"/>
                  </a:lnTo>
                  <a:lnTo>
                    <a:pt x="0" y="47929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6431" y="4034028"/>
              <a:ext cx="5102352" cy="24368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50157" y="4072890"/>
              <a:ext cx="4974590" cy="2308860"/>
            </a:xfrm>
            <a:custGeom>
              <a:avLst/>
              <a:gdLst/>
              <a:ahLst/>
              <a:cxnLst/>
              <a:rect l="l" t="t" r="r" b="b"/>
              <a:pathLst>
                <a:path w="4974590" h="2308860">
                  <a:moveTo>
                    <a:pt x="4589525" y="0"/>
                  </a:moveTo>
                  <a:lnTo>
                    <a:pt x="384809" y="0"/>
                  </a:lnTo>
                  <a:lnTo>
                    <a:pt x="336550" y="2999"/>
                  </a:lnTo>
                  <a:lnTo>
                    <a:pt x="290077" y="11755"/>
                  </a:lnTo>
                  <a:lnTo>
                    <a:pt x="245751" y="25908"/>
                  </a:lnTo>
                  <a:lnTo>
                    <a:pt x="203932" y="45097"/>
                  </a:lnTo>
                  <a:lnTo>
                    <a:pt x="164983" y="68959"/>
                  </a:lnTo>
                  <a:lnTo>
                    <a:pt x="129263" y="97135"/>
                  </a:lnTo>
                  <a:lnTo>
                    <a:pt x="97135" y="129263"/>
                  </a:lnTo>
                  <a:lnTo>
                    <a:pt x="68959" y="164983"/>
                  </a:lnTo>
                  <a:lnTo>
                    <a:pt x="45097" y="203932"/>
                  </a:lnTo>
                  <a:lnTo>
                    <a:pt x="25908" y="245751"/>
                  </a:lnTo>
                  <a:lnTo>
                    <a:pt x="11755" y="290077"/>
                  </a:lnTo>
                  <a:lnTo>
                    <a:pt x="2999" y="336550"/>
                  </a:lnTo>
                  <a:lnTo>
                    <a:pt x="0" y="384810"/>
                  </a:lnTo>
                  <a:lnTo>
                    <a:pt x="0" y="1924050"/>
                  </a:lnTo>
                  <a:lnTo>
                    <a:pt x="2999" y="1972319"/>
                  </a:lnTo>
                  <a:lnTo>
                    <a:pt x="11755" y="2018799"/>
                  </a:lnTo>
                  <a:lnTo>
                    <a:pt x="25908" y="2063129"/>
                  </a:lnTo>
                  <a:lnTo>
                    <a:pt x="45097" y="2104949"/>
                  </a:lnTo>
                  <a:lnTo>
                    <a:pt x="68959" y="2143898"/>
                  </a:lnTo>
                  <a:lnTo>
                    <a:pt x="97135" y="2179616"/>
                  </a:lnTo>
                  <a:lnTo>
                    <a:pt x="129263" y="2211741"/>
                  </a:lnTo>
                  <a:lnTo>
                    <a:pt x="164983" y="2239914"/>
                  </a:lnTo>
                  <a:lnTo>
                    <a:pt x="203932" y="2263772"/>
                  </a:lnTo>
                  <a:lnTo>
                    <a:pt x="245751" y="2282957"/>
                  </a:lnTo>
                  <a:lnTo>
                    <a:pt x="290077" y="2297107"/>
                  </a:lnTo>
                  <a:lnTo>
                    <a:pt x="336550" y="2305861"/>
                  </a:lnTo>
                  <a:lnTo>
                    <a:pt x="384809" y="2308860"/>
                  </a:lnTo>
                  <a:lnTo>
                    <a:pt x="4589525" y="2308860"/>
                  </a:lnTo>
                  <a:lnTo>
                    <a:pt x="4637785" y="2305861"/>
                  </a:lnTo>
                  <a:lnTo>
                    <a:pt x="4684258" y="2297107"/>
                  </a:lnTo>
                  <a:lnTo>
                    <a:pt x="4728584" y="2282957"/>
                  </a:lnTo>
                  <a:lnTo>
                    <a:pt x="4770403" y="2263772"/>
                  </a:lnTo>
                  <a:lnTo>
                    <a:pt x="4809352" y="2239914"/>
                  </a:lnTo>
                  <a:lnTo>
                    <a:pt x="4845072" y="2211741"/>
                  </a:lnTo>
                  <a:lnTo>
                    <a:pt x="4877200" y="2179616"/>
                  </a:lnTo>
                  <a:lnTo>
                    <a:pt x="4905376" y="2143898"/>
                  </a:lnTo>
                  <a:lnTo>
                    <a:pt x="4929238" y="2104949"/>
                  </a:lnTo>
                  <a:lnTo>
                    <a:pt x="4948427" y="2063129"/>
                  </a:lnTo>
                  <a:lnTo>
                    <a:pt x="4962580" y="2018799"/>
                  </a:lnTo>
                  <a:lnTo>
                    <a:pt x="4971336" y="1972319"/>
                  </a:lnTo>
                  <a:lnTo>
                    <a:pt x="4974336" y="1924050"/>
                  </a:lnTo>
                  <a:lnTo>
                    <a:pt x="4974336" y="384810"/>
                  </a:lnTo>
                  <a:lnTo>
                    <a:pt x="4971336" y="336550"/>
                  </a:lnTo>
                  <a:lnTo>
                    <a:pt x="4962580" y="290077"/>
                  </a:lnTo>
                  <a:lnTo>
                    <a:pt x="4948427" y="245751"/>
                  </a:lnTo>
                  <a:lnTo>
                    <a:pt x="4929238" y="203932"/>
                  </a:lnTo>
                  <a:lnTo>
                    <a:pt x="4905376" y="164983"/>
                  </a:lnTo>
                  <a:lnTo>
                    <a:pt x="4877200" y="129263"/>
                  </a:lnTo>
                  <a:lnTo>
                    <a:pt x="4845072" y="97135"/>
                  </a:lnTo>
                  <a:lnTo>
                    <a:pt x="4809352" y="68959"/>
                  </a:lnTo>
                  <a:lnTo>
                    <a:pt x="4770403" y="45097"/>
                  </a:lnTo>
                  <a:lnTo>
                    <a:pt x="4728584" y="25908"/>
                  </a:lnTo>
                  <a:lnTo>
                    <a:pt x="4684258" y="11755"/>
                  </a:lnTo>
                  <a:lnTo>
                    <a:pt x="4637785" y="2999"/>
                  </a:lnTo>
                  <a:lnTo>
                    <a:pt x="458952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50157" y="4072890"/>
              <a:ext cx="4974590" cy="2308860"/>
            </a:xfrm>
            <a:custGeom>
              <a:avLst/>
              <a:gdLst/>
              <a:ahLst/>
              <a:cxnLst/>
              <a:rect l="l" t="t" r="r" b="b"/>
              <a:pathLst>
                <a:path w="4974590" h="2308860">
                  <a:moveTo>
                    <a:pt x="0" y="384810"/>
                  </a:moveTo>
                  <a:lnTo>
                    <a:pt x="2999" y="336550"/>
                  </a:lnTo>
                  <a:lnTo>
                    <a:pt x="11755" y="290077"/>
                  </a:lnTo>
                  <a:lnTo>
                    <a:pt x="25908" y="245751"/>
                  </a:lnTo>
                  <a:lnTo>
                    <a:pt x="45097" y="203932"/>
                  </a:lnTo>
                  <a:lnTo>
                    <a:pt x="68959" y="164983"/>
                  </a:lnTo>
                  <a:lnTo>
                    <a:pt x="97135" y="129263"/>
                  </a:lnTo>
                  <a:lnTo>
                    <a:pt x="129263" y="97135"/>
                  </a:lnTo>
                  <a:lnTo>
                    <a:pt x="164983" y="68959"/>
                  </a:lnTo>
                  <a:lnTo>
                    <a:pt x="203932" y="45097"/>
                  </a:lnTo>
                  <a:lnTo>
                    <a:pt x="245751" y="25908"/>
                  </a:lnTo>
                  <a:lnTo>
                    <a:pt x="290077" y="11755"/>
                  </a:lnTo>
                  <a:lnTo>
                    <a:pt x="336550" y="2999"/>
                  </a:lnTo>
                  <a:lnTo>
                    <a:pt x="384809" y="0"/>
                  </a:lnTo>
                  <a:lnTo>
                    <a:pt x="4589525" y="0"/>
                  </a:lnTo>
                  <a:lnTo>
                    <a:pt x="4637785" y="2999"/>
                  </a:lnTo>
                  <a:lnTo>
                    <a:pt x="4684258" y="11755"/>
                  </a:lnTo>
                  <a:lnTo>
                    <a:pt x="4728584" y="25908"/>
                  </a:lnTo>
                  <a:lnTo>
                    <a:pt x="4770403" y="45097"/>
                  </a:lnTo>
                  <a:lnTo>
                    <a:pt x="4809352" y="68959"/>
                  </a:lnTo>
                  <a:lnTo>
                    <a:pt x="4845072" y="97135"/>
                  </a:lnTo>
                  <a:lnTo>
                    <a:pt x="4877200" y="129263"/>
                  </a:lnTo>
                  <a:lnTo>
                    <a:pt x="4905376" y="164983"/>
                  </a:lnTo>
                  <a:lnTo>
                    <a:pt x="4929238" y="203932"/>
                  </a:lnTo>
                  <a:lnTo>
                    <a:pt x="4948427" y="245751"/>
                  </a:lnTo>
                  <a:lnTo>
                    <a:pt x="4962580" y="290077"/>
                  </a:lnTo>
                  <a:lnTo>
                    <a:pt x="4971336" y="336550"/>
                  </a:lnTo>
                  <a:lnTo>
                    <a:pt x="4974336" y="384810"/>
                  </a:lnTo>
                  <a:lnTo>
                    <a:pt x="4974336" y="1924050"/>
                  </a:lnTo>
                  <a:lnTo>
                    <a:pt x="4971336" y="1972319"/>
                  </a:lnTo>
                  <a:lnTo>
                    <a:pt x="4962580" y="2018799"/>
                  </a:lnTo>
                  <a:lnTo>
                    <a:pt x="4948427" y="2063129"/>
                  </a:lnTo>
                  <a:lnTo>
                    <a:pt x="4929238" y="2104949"/>
                  </a:lnTo>
                  <a:lnTo>
                    <a:pt x="4905376" y="2143898"/>
                  </a:lnTo>
                  <a:lnTo>
                    <a:pt x="4877200" y="2179616"/>
                  </a:lnTo>
                  <a:lnTo>
                    <a:pt x="4845072" y="2211741"/>
                  </a:lnTo>
                  <a:lnTo>
                    <a:pt x="4809352" y="2239914"/>
                  </a:lnTo>
                  <a:lnTo>
                    <a:pt x="4770403" y="2263772"/>
                  </a:lnTo>
                  <a:lnTo>
                    <a:pt x="4728584" y="2282957"/>
                  </a:lnTo>
                  <a:lnTo>
                    <a:pt x="4684258" y="2297107"/>
                  </a:lnTo>
                  <a:lnTo>
                    <a:pt x="4637785" y="2305861"/>
                  </a:lnTo>
                  <a:lnTo>
                    <a:pt x="4589525" y="2308860"/>
                  </a:lnTo>
                  <a:lnTo>
                    <a:pt x="384809" y="2308860"/>
                  </a:lnTo>
                  <a:lnTo>
                    <a:pt x="336550" y="2305861"/>
                  </a:lnTo>
                  <a:lnTo>
                    <a:pt x="290077" y="2297107"/>
                  </a:lnTo>
                  <a:lnTo>
                    <a:pt x="245751" y="2282957"/>
                  </a:lnTo>
                  <a:lnTo>
                    <a:pt x="203932" y="2263772"/>
                  </a:lnTo>
                  <a:lnTo>
                    <a:pt x="164983" y="2239914"/>
                  </a:lnTo>
                  <a:lnTo>
                    <a:pt x="129263" y="2211741"/>
                  </a:lnTo>
                  <a:lnTo>
                    <a:pt x="97135" y="2179616"/>
                  </a:lnTo>
                  <a:lnTo>
                    <a:pt x="68959" y="2143898"/>
                  </a:lnTo>
                  <a:lnTo>
                    <a:pt x="45097" y="2104949"/>
                  </a:lnTo>
                  <a:lnTo>
                    <a:pt x="25908" y="2063129"/>
                  </a:lnTo>
                  <a:lnTo>
                    <a:pt x="11755" y="2018799"/>
                  </a:lnTo>
                  <a:lnTo>
                    <a:pt x="2999" y="1972319"/>
                  </a:lnTo>
                  <a:lnTo>
                    <a:pt x="0" y="1924050"/>
                  </a:lnTo>
                  <a:lnTo>
                    <a:pt x="0" y="384810"/>
                  </a:lnTo>
                  <a:close/>
                </a:path>
              </a:pathLst>
            </a:custGeom>
            <a:ln w="25400">
              <a:solidFill>
                <a:srgbClr val="00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896" y="3197352"/>
              <a:ext cx="1220724" cy="1298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0352" y="1572768"/>
              <a:ext cx="829055" cy="2359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8371" y="4748783"/>
              <a:ext cx="1716024" cy="148894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22858" y="3198475"/>
            <a:ext cx="2143058" cy="135106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91539" y="122539"/>
            <a:ext cx="4802505" cy="140716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95"/>
              </a:spcBef>
            </a:pPr>
            <a:r>
              <a:rPr dirty="0"/>
              <a:t>R</a:t>
            </a:r>
            <a:r>
              <a:rPr sz="4350" baseline="-21072" dirty="0"/>
              <a:t>0</a:t>
            </a:r>
            <a:r>
              <a:rPr sz="4350" spc="427" baseline="-21072" dirty="0"/>
              <a:t> </a:t>
            </a:r>
            <a:r>
              <a:rPr sz="4400" dirty="0"/>
              <a:t>test</a:t>
            </a:r>
            <a:r>
              <a:rPr sz="4400" spc="-50" dirty="0"/>
              <a:t> </a:t>
            </a:r>
            <a:r>
              <a:rPr sz="4400" spc="-10" dirty="0"/>
              <a:t>methods</a:t>
            </a:r>
            <a:endParaRPr sz="4400"/>
          </a:p>
          <a:p>
            <a:pPr marL="3021330">
              <a:lnSpc>
                <a:spcPct val="100000"/>
              </a:lnSpc>
              <a:spcBef>
                <a:spcPts val="919"/>
              </a:spcBef>
            </a:pPr>
            <a:r>
              <a:rPr sz="2650" b="0" dirty="0">
                <a:latin typeface="Calibri"/>
                <a:cs typeface="Calibri"/>
              </a:rPr>
              <a:t>Pulse</a:t>
            </a:r>
            <a:r>
              <a:rPr sz="2650" b="0" spc="-15" dirty="0">
                <a:latin typeface="Calibri"/>
                <a:cs typeface="Calibri"/>
              </a:rPr>
              <a:t> </a:t>
            </a:r>
            <a:r>
              <a:rPr sz="2650" b="0" spc="-10" dirty="0">
                <a:latin typeface="Calibri"/>
                <a:cs typeface="Calibri"/>
              </a:rPr>
              <a:t>testing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5188" y="4118228"/>
            <a:ext cx="43116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25" dirty="0">
                <a:latin typeface="Calibri"/>
                <a:cs typeface="Calibri"/>
              </a:rPr>
              <a:t>EIS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48000" y="1723325"/>
            <a:ext cx="5997575" cy="4589377"/>
            <a:chOff x="3048000" y="1723325"/>
            <a:chExt cx="5997575" cy="4589377"/>
          </a:xfrm>
        </p:grpSpPr>
        <p:sp>
          <p:nvSpPr>
            <p:cNvPr id="16" name="object 16"/>
            <p:cNvSpPr/>
            <p:nvPr/>
          </p:nvSpPr>
          <p:spPr>
            <a:xfrm>
              <a:off x="3048000" y="2911728"/>
              <a:ext cx="5997575" cy="1989455"/>
            </a:xfrm>
            <a:custGeom>
              <a:avLst/>
              <a:gdLst/>
              <a:ahLst/>
              <a:cxnLst/>
              <a:rect l="l" t="t" r="r" b="b"/>
              <a:pathLst>
                <a:path w="5997575" h="1989454">
                  <a:moveTo>
                    <a:pt x="356997" y="1583563"/>
                  </a:moveTo>
                  <a:lnTo>
                    <a:pt x="336689" y="1553718"/>
                  </a:lnTo>
                  <a:lnTo>
                    <a:pt x="285115" y="1477899"/>
                  </a:lnTo>
                  <a:lnTo>
                    <a:pt x="266534" y="1511147"/>
                  </a:lnTo>
                  <a:lnTo>
                    <a:pt x="19177" y="1373124"/>
                  </a:lnTo>
                  <a:lnTo>
                    <a:pt x="635" y="1406398"/>
                  </a:lnTo>
                  <a:lnTo>
                    <a:pt x="247942" y="1544459"/>
                  </a:lnTo>
                  <a:lnTo>
                    <a:pt x="229362" y="1577721"/>
                  </a:lnTo>
                  <a:lnTo>
                    <a:pt x="356997" y="1583563"/>
                  </a:lnTo>
                  <a:close/>
                </a:path>
                <a:path w="5997575" h="1989454">
                  <a:moveTo>
                    <a:pt x="356997" y="159893"/>
                  </a:moveTo>
                  <a:lnTo>
                    <a:pt x="229730" y="170434"/>
                  </a:lnTo>
                  <a:lnTo>
                    <a:pt x="249542" y="203060"/>
                  </a:lnTo>
                  <a:lnTo>
                    <a:pt x="0" y="354838"/>
                  </a:lnTo>
                  <a:lnTo>
                    <a:pt x="19812" y="387350"/>
                  </a:lnTo>
                  <a:lnTo>
                    <a:pt x="269303" y="235597"/>
                  </a:lnTo>
                  <a:lnTo>
                    <a:pt x="289052" y="268097"/>
                  </a:lnTo>
                  <a:lnTo>
                    <a:pt x="336092" y="193167"/>
                  </a:lnTo>
                  <a:lnTo>
                    <a:pt x="356997" y="159893"/>
                  </a:lnTo>
                  <a:close/>
                </a:path>
                <a:path w="5997575" h="1989454">
                  <a:moveTo>
                    <a:pt x="5997321" y="1761617"/>
                  </a:moveTo>
                  <a:lnTo>
                    <a:pt x="5870067" y="1772158"/>
                  </a:lnTo>
                  <a:lnTo>
                    <a:pt x="5889866" y="1804784"/>
                  </a:lnTo>
                  <a:lnTo>
                    <a:pt x="5640324" y="1956562"/>
                  </a:lnTo>
                  <a:lnTo>
                    <a:pt x="5660136" y="1989074"/>
                  </a:lnTo>
                  <a:lnTo>
                    <a:pt x="5909627" y="1837321"/>
                  </a:lnTo>
                  <a:lnTo>
                    <a:pt x="5929376" y="1869821"/>
                  </a:lnTo>
                  <a:lnTo>
                    <a:pt x="5976417" y="1794891"/>
                  </a:lnTo>
                  <a:lnTo>
                    <a:pt x="5997321" y="1761617"/>
                  </a:lnTo>
                  <a:close/>
                </a:path>
                <a:path w="5997575" h="1989454">
                  <a:moveTo>
                    <a:pt x="5997321" y="210439"/>
                  </a:moveTo>
                  <a:lnTo>
                    <a:pt x="5977013" y="180594"/>
                  </a:lnTo>
                  <a:lnTo>
                    <a:pt x="5925439" y="104775"/>
                  </a:lnTo>
                  <a:lnTo>
                    <a:pt x="5906859" y="138023"/>
                  </a:lnTo>
                  <a:lnTo>
                    <a:pt x="5659501" y="0"/>
                  </a:lnTo>
                  <a:lnTo>
                    <a:pt x="5640959" y="33274"/>
                  </a:lnTo>
                  <a:lnTo>
                    <a:pt x="5888266" y="171335"/>
                  </a:lnTo>
                  <a:lnTo>
                    <a:pt x="5869686" y="204597"/>
                  </a:lnTo>
                  <a:lnTo>
                    <a:pt x="5997321" y="210439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58794" y="1754107"/>
              <a:ext cx="2343785" cy="1677035"/>
            </a:xfrm>
            <a:custGeom>
              <a:avLst/>
              <a:gdLst/>
              <a:ahLst/>
              <a:cxnLst/>
              <a:rect l="l" t="t" r="r" b="b"/>
              <a:pathLst>
                <a:path w="2343784" h="1677035">
                  <a:moveTo>
                    <a:pt x="2343362" y="0"/>
                  </a:moveTo>
                  <a:lnTo>
                    <a:pt x="0" y="0"/>
                  </a:lnTo>
                  <a:lnTo>
                    <a:pt x="0" y="1676634"/>
                  </a:lnTo>
                  <a:lnTo>
                    <a:pt x="97747" y="1676634"/>
                  </a:lnTo>
                  <a:lnTo>
                    <a:pt x="2343362" y="59368"/>
                  </a:lnTo>
                  <a:lnTo>
                    <a:pt x="2343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54852" y="1750199"/>
              <a:ext cx="2351405" cy="1684655"/>
            </a:xfrm>
            <a:custGeom>
              <a:avLst/>
              <a:gdLst/>
              <a:ahLst/>
              <a:cxnLst/>
              <a:rect l="l" t="t" r="r" b="b"/>
              <a:pathLst>
                <a:path w="2351404" h="1684654">
                  <a:moveTo>
                    <a:pt x="107149" y="1676615"/>
                  </a:moveTo>
                  <a:lnTo>
                    <a:pt x="0" y="1676615"/>
                  </a:lnTo>
                  <a:lnTo>
                    <a:pt x="0" y="1684489"/>
                  </a:lnTo>
                  <a:lnTo>
                    <a:pt x="96215" y="1684489"/>
                  </a:lnTo>
                  <a:lnTo>
                    <a:pt x="107149" y="1676615"/>
                  </a:lnTo>
                  <a:close/>
                </a:path>
                <a:path w="2351404" h="1684654">
                  <a:moveTo>
                    <a:pt x="2351240" y="25"/>
                  </a:moveTo>
                  <a:lnTo>
                    <a:pt x="2347252" y="25"/>
                  </a:lnTo>
                  <a:lnTo>
                    <a:pt x="1933740" y="0"/>
                  </a:lnTo>
                  <a:lnTo>
                    <a:pt x="1933740" y="7874"/>
                  </a:lnTo>
                  <a:lnTo>
                    <a:pt x="1933740" y="279387"/>
                  </a:lnTo>
                  <a:lnTo>
                    <a:pt x="1531848" y="279387"/>
                  </a:lnTo>
                  <a:lnTo>
                    <a:pt x="1531848" y="7874"/>
                  </a:lnTo>
                  <a:lnTo>
                    <a:pt x="1933740" y="7874"/>
                  </a:lnTo>
                  <a:lnTo>
                    <a:pt x="1933740" y="0"/>
                  </a:lnTo>
                  <a:lnTo>
                    <a:pt x="1523987" y="0"/>
                  </a:lnTo>
                  <a:lnTo>
                    <a:pt x="1523987" y="7874"/>
                  </a:lnTo>
                  <a:lnTo>
                    <a:pt x="1523987" y="279387"/>
                  </a:lnTo>
                  <a:lnTo>
                    <a:pt x="1523987" y="287261"/>
                  </a:lnTo>
                  <a:lnTo>
                    <a:pt x="1523987" y="558876"/>
                  </a:lnTo>
                  <a:lnTo>
                    <a:pt x="1122210" y="558876"/>
                  </a:lnTo>
                  <a:lnTo>
                    <a:pt x="1122210" y="287261"/>
                  </a:lnTo>
                  <a:lnTo>
                    <a:pt x="1523987" y="287261"/>
                  </a:lnTo>
                  <a:lnTo>
                    <a:pt x="1523987" y="279387"/>
                  </a:lnTo>
                  <a:lnTo>
                    <a:pt x="1122210" y="279387"/>
                  </a:lnTo>
                  <a:lnTo>
                    <a:pt x="1122210" y="7874"/>
                  </a:lnTo>
                  <a:lnTo>
                    <a:pt x="1523987" y="7874"/>
                  </a:lnTo>
                  <a:lnTo>
                    <a:pt x="1523987" y="0"/>
                  </a:lnTo>
                  <a:lnTo>
                    <a:pt x="1114348" y="0"/>
                  </a:lnTo>
                  <a:lnTo>
                    <a:pt x="1114348" y="7874"/>
                  </a:lnTo>
                  <a:lnTo>
                    <a:pt x="1114348" y="279387"/>
                  </a:lnTo>
                  <a:lnTo>
                    <a:pt x="1114348" y="287261"/>
                  </a:lnTo>
                  <a:lnTo>
                    <a:pt x="1114348" y="558876"/>
                  </a:lnTo>
                  <a:lnTo>
                    <a:pt x="1114348" y="566750"/>
                  </a:lnTo>
                  <a:lnTo>
                    <a:pt x="1114348" y="838263"/>
                  </a:lnTo>
                  <a:lnTo>
                    <a:pt x="712558" y="838263"/>
                  </a:lnTo>
                  <a:lnTo>
                    <a:pt x="712558" y="566750"/>
                  </a:lnTo>
                  <a:lnTo>
                    <a:pt x="1114348" y="566750"/>
                  </a:lnTo>
                  <a:lnTo>
                    <a:pt x="1114348" y="558876"/>
                  </a:lnTo>
                  <a:lnTo>
                    <a:pt x="712558" y="558876"/>
                  </a:lnTo>
                  <a:lnTo>
                    <a:pt x="712558" y="287261"/>
                  </a:lnTo>
                  <a:lnTo>
                    <a:pt x="1114348" y="287261"/>
                  </a:lnTo>
                  <a:lnTo>
                    <a:pt x="1114348" y="279387"/>
                  </a:lnTo>
                  <a:lnTo>
                    <a:pt x="712558" y="279387"/>
                  </a:lnTo>
                  <a:lnTo>
                    <a:pt x="712558" y="7874"/>
                  </a:lnTo>
                  <a:lnTo>
                    <a:pt x="1114348" y="7874"/>
                  </a:lnTo>
                  <a:lnTo>
                    <a:pt x="1114348" y="0"/>
                  </a:lnTo>
                  <a:lnTo>
                    <a:pt x="704697" y="0"/>
                  </a:lnTo>
                  <a:lnTo>
                    <a:pt x="704697" y="7874"/>
                  </a:lnTo>
                  <a:lnTo>
                    <a:pt x="704697" y="279387"/>
                  </a:lnTo>
                  <a:lnTo>
                    <a:pt x="704697" y="1117739"/>
                  </a:lnTo>
                  <a:lnTo>
                    <a:pt x="302844" y="1117739"/>
                  </a:lnTo>
                  <a:lnTo>
                    <a:pt x="302844" y="846137"/>
                  </a:lnTo>
                  <a:lnTo>
                    <a:pt x="704697" y="846137"/>
                  </a:lnTo>
                  <a:lnTo>
                    <a:pt x="704697" y="838263"/>
                  </a:lnTo>
                  <a:lnTo>
                    <a:pt x="302844" y="838263"/>
                  </a:lnTo>
                  <a:lnTo>
                    <a:pt x="302844" y="566750"/>
                  </a:lnTo>
                  <a:lnTo>
                    <a:pt x="704697" y="566750"/>
                  </a:lnTo>
                  <a:lnTo>
                    <a:pt x="704697" y="558876"/>
                  </a:lnTo>
                  <a:lnTo>
                    <a:pt x="302844" y="558876"/>
                  </a:lnTo>
                  <a:lnTo>
                    <a:pt x="302844" y="287261"/>
                  </a:lnTo>
                  <a:lnTo>
                    <a:pt x="704697" y="287261"/>
                  </a:lnTo>
                  <a:lnTo>
                    <a:pt x="704697" y="279387"/>
                  </a:lnTo>
                  <a:lnTo>
                    <a:pt x="302844" y="279387"/>
                  </a:lnTo>
                  <a:lnTo>
                    <a:pt x="302844" y="7874"/>
                  </a:lnTo>
                  <a:lnTo>
                    <a:pt x="704697" y="7874"/>
                  </a:lnTo>
                  <a:lnTo>
                    <a:pt x="704697" y="0"/>
                  </a:lnTo>
                  <a:lnTo>
                    <a:pt x="0" y="0"/>
                  </a:lnTo>
                  <a:lnTo>
                    <a:pt x="0" y="7874"/>
                  </a:lnTo>
                  <a:lnTo>
                    <a:pt x="294970" y="7874"/>
                  </a:lnTo>
                  <a:lnTo>
                    <a:pt x="294970" y="279387"/>
                  </a:lnTo>
                  <a:lnTo>
                    <a:pt x="0" y="279387"/>
                  </a:lnTo>
                  <a:lnTo>
                    <a:pt x="0" y="287261"/>
                  </a:lnTo>
                  <a:lnTo>
                    <a:pt x="294970" y="287261"/>
                  </a:lnTo>
                  <a:lnTo>
                    <a:pt x="294970" y="558876"/>
                  </a:lnTo>
                  <a:lnTo>
                    <a:pt x="0" y="558876"/>
                  </a:lnTo>
                  <a:lnTo>
                    <a:pt x="0" y="566750"/>
                  </a:lnTo>
                  <a:lnTo>
                    <a:pt x="294970" y="566750"/>
                  </a:lnTo>
                  <a:lnTo>
                    <a:pt x="294970" y="838263"/>
                  </a:lnTo>
                  <a:lnTo>
                    <a:pt x="0" y="838263"/>
                  </a:lnTo>
                  <a:lnTo>
                    <a:pt x="0" y="846137"/>
                  </a:lnTo>
                  <a:lnTo>
                    <a:pt x="294970" y="846137"/>
                  </a:lnTo>
                  <a:lnTo>
                    <a:pt x="294970" y="1117739"/>
                  </a:lnTo>
                  <a:lnTo>
                    <a:pt x="0" y="1117739"/>
                  </a:lnTo>
                  <a:lnTo>
                    <a:pt x="0" y="1125601"/>
                  </a:lnTo>
                  <a:lnTo>
                    <a:pt x="294970" y="1125601"/>
                  </a:lnTo>
                  <a:lnTo>
                    <a:pt x="294970" y="1397177"/>
                  </a:lnTo>
                  <a:lnTo>
                    <a:pt x="0" y="1397177"/>
                  </a:lnTo>
                  <a:lnTo>
                    <a:pt x="0" y="1405051"/>
                  </a:lnTo>
                  <a:lnTo>
                    <a:pt x="294970" y="1405051"/>
                  </a:lnTo>
                  <a:lnTo>
                    <a:pt x="294970" y="1541348"/>
                  </a:lnTo>
                  <a:lnTo>
                    <a:pt x="302844" y="1535684"/>
                  </a:lnTo>
                  <a:lnTo>
                    <a:pt x="302844" y="1405051"/>
                  </a:lnTo>
                  <a:lnTo>
                    <a:pt x="484225" y="1405051"/>
                  </a:lnTo>
                  <a:lnTo>
                    <a:pt x="495160" y="1397177"/>
                  </a:lnTo>
                  <a:lnTo>
                    <a:pt x="302844" y="1397177"/>
                  </a:lnTo>
                  <a:lnTo>
                    <a:pt x="302844" y="1125601"/>
                  </a:lnTo>
                  <a:lnTo>
                    <a:pt x="704697" y="1125601"/>
                  </a:lnTo>
                  <a:lnTo>
                    <a:pt x="704697" y="1246263"/>
                  </a:lnTo>
                  <a:lnTo>
                    <a:pt x="712558" y="1240599"/>
                  </a:lnTo>
                  <a:lnTo>
                    <a:pt x="712558" y="1125601"/>
                  </a:lnTo>
                  <a:lnTo>
                    <a:pt x="872236" y="1125601"/>
                  </a:lnTo>
                  <a:lnTo>
                    <a:pt x="883170" y="1117739"/>
                  </a:lnTo>
                  <a:lnTo>
                    <a:pt x="712558" y="1117739"/>
                  </a:lnTo>
                  <a:lnTo>
                    <a:pt x="712558" y="846137"/>
                  </a:lnTo>
                  <a:lnTo>
                    <a:pt x="1114348" y="846137"/>
                  </a:lnTo>
                  <a:lnTo>
                    <a:pt x="1114348" y="951242"/>
                  </a:lnTo>
                  <a:lnTo>
                    <a:pt x="1122210" y="945578"/>
                  </a:lnTo>
                  <a:lnTo>
                    <a:pt x="1122210" y="846137"/>
                  </a:lnTo>
                  <a:lnTo>
                    <a:pt x="1260284" y="846137"/>
                  </a:lnTo>
                  <a:lnTo>
                    <a:pt x="1271219" y="838263"/>
                  </a:lnTo>
                  <a:lnTo>
                    <a:pt x="1122210" y="838263"/>
                  </a:lnTo>
                  <a:lnTo>
                    <a:pt x="1122210" y="566750"/>
                  </a:lnTo>
                  <a:lnTo>
                    <a:pt x="1523987" y="566750"/>
                  </a:lnTo>
                  <a:lnTo>
                    <a:pt x="1523987" y="656221"/>
                  </a:lnTo>
                  <a:lnTo>
                    <a:pt x="1531848" y="650557"/>
                  </a:lnTo>
                  <a:lnTo>
                    <a:pt x="1531848" y="566750"/>
                  </a:lnTo>
                  <a:lnTo>
                    <a:pt x="1648218" y="566750"/>
                  </a:lnTo>
                  <a:lnTo>
                    <a:pt x="1659153" y="558876"/>
                  </a:lnTo>
                  <a:lnTo>
                    <a:pt x="1531848" y="558876"/>
                  </a:lnTo>
                  <a:lnTo>
                    <a:pt x="1531848" y="287261"/>
                  </a:lnTo>
                  <a:lnTo>
                    <a:pt x="1933740" y="287261"/>
                  </a:lnTo>
                  <a:lnTo>
                    <a:pt x="1933740" y="361124"/>
                  </a:lnTo>
                  <a:lnTo>
                    <a:pt x="1941601" y="355460"/>
                  </a:lnTo>
                  <a:lnTo>
                    <a:pt x="1941601" y="287261"/>
                  </a:lnTo>
                  <a:lnTo>
                    <a:pt x="2036305" y="287261"/>
                  </a:lnTo>
                  <a:lnTo>
                    <a:pt x="2047240" y="279387"/>
                  </a:lnTo>
                  <a:lnTo>
                    <a:pt x="1941601" y="279387"/>
                  </a:lnTo>
                  <a:lnTo>
                    <a:pt x="1941601" y="7874"/>
                  </a:lnTo>
                  <a:lnTo>
                    <a:pt x="2343378" y="7874"/>
                  </a:lnTo>
                  <a:lnTo>
                    <a:pt x="2343378" y="66103"/>
                  </a:lnTo>
                  <a:lnTo>
                    <a:pt x="2351240" y="60439"/>
                  </a:lnTo>
                  <a:lnTo>
                    <a:pt x="2351240" y="25"/>
                  </a:lnTo>
                  <a:close/>
                </a:path>
              </a:pathLst>
            </a:custGeom>
            <a:solidFill>
              <a:srgbClr val="252525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58789" y="1750199"/>
              <a:ext cx="2347595" cy="1684655"/>
            </a:xfrm>
            <a:custGeom>
              <a:avLst/>
              <a:gdLst/>
              <a:ahLst/>
              <a:cxnLst/>
              <a:rect l="l" t="t" r="r" b="b"/>
              <a:pathLst>
                <a:path w="2347595" h="1684654">
                  <a:moveTo>
                    <a:pt x="103212" y="1676615"/>
                  </a:moveTo>
                  <a:lnTo>
                    <a:pt x="0" y="1676615"/>
                  </a:lnTo>
                  <a:lnTo>
                    <a:pt x="0" y="1684489"/>
                  </a:lnTo>
                  <a:lnTo>
                    <a:pt x="92278" y="1684489"/>
                  </a:lnTo>
                  <a:lnTo>
                    <a:pt x="103212" y="1676615"/>
                  </a:lnTo>
                  <a:close/>
                </a:path>
                <a:path w="2347595" h="1684654">
                  <a:moveTo>
                    <a:pt x="2347303" y="3886"/>
                  </a:moveTo>
                  <a:lnTo>
                    <a:pt x="2347239" y="0"/>
                  </a:lnTo>
                  <a:lnTo>
                    <a:pt x="0" y="0"/>
                  </a:lnTo>
                  <a:lnTo>
                    <a:pt x="0" y="7874"/>
                  </a:lnTo>
                  <a:lnTo>
                    <a:pt x="291033" y="7874"/>
                  </a:lnTo>
                  <a:lnTo>
                    <a:pt x="291033" y="31280"/>
                  </a:lnTo>
                  <a:lnTo>
                    <a:pt x="298894" y="31280"/>
                  </a:lnTo>
                  <a:lnTo>
                    <a:pt x="298894" y="7874"/>
                  </a:lnTo>
                  <a:lnTo>
                    <a:pt x="700760" y="7874"/>
                  </a:lnTo>
                  <a:lnTo>
                    <a:pt x="700760" y="31280"/>
                  </a:lnTo>
                  <a:lnTo>
                    <a:pt x="708621" y="31280"/>
                  </a:lnTo>
                  <a:lnTo>
                    <a:pt x="708621" y="7874"/>
                  </a:lnTo>
                  <a:lnTo>
                    <a:pt x="1110411" y="7874"/>
                  </a:lnTo>
                  <a:lnTo>
                    <a:pt x="1110411" y="31280"/>
                  </a:lnTo>
                  <a:lnTo>
                    <a:pt x="1118273" y="31280"/>
                  </a:lnTo>
                  <a:lnTo>
                    <a:pt x="1118273" y="7874"/>
                  </a:lnTo>
                  <a:lnTo>
                    <a:pt x="1520050" y="7874"/>
                  </a:lnTo>
                  <a:lnTo>
                    <a:pt x="1520050" y="31280"/>
                  </a:lnTo>
                  <a:lnTo>
                    <a:pt x="1527911" y="31280"/>
                  </a:lnTo>
                  <a:lnTo>
                    <a:pt x="1527911" y="7874"/>
                  </a:lnTo>
                  <a:lnTo>
                    <a:pt x="1929803" y="7874"/>
                  </a:lnTo>
                  <a:lnTo>
                    <a:pt x="1929803" y="31280"/>
                  </a:lnTo>
                  <a:lnTo>
                    <a:pt x="1937664" y="31280"/>
                  </a:lnTo>
                  <a:lnTo>
                    <a:pt x="1937664" y="7874"/>
                  </a:lnTo>
                  <a:lnTo>
                    <a:pt x="2339441" y="7874"/>
                  </a:lnTo>
                  <a:lnTo>
                    <a:pt x="2339441" y="31280"/>
                  </a:lnTo>
                  <a:lnTo>
                    <a:pt x="2347303" y="31280"/>
                  </a:lnTo>
                  <a:lnTo>
                    <a:pt x="2347303" y="388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4405" y="2474793"/>
              <a:ext cx="104735" cy="2470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54852" y="1750199"/>
              <a:ext cx="2351405" cy="1684655"/>
            </a:xfrm>
            <a:custGeom>
              <a:avLst/>
              <a:gdLst/>
              <a:ahLst/>
              <a:cxnLst/>
              <a:rect l="l" t="t" r="r" b="b"/>
              <a:pathLst>
                <a:path w="2351404" h="1684654">
                  <a:moveTo>
                    <a:pt x="31305" y="0"/>
                  </a:moveTo>
                  <a:lnTo>
                    <a:pt x="3937" y="0"/>
                  </a:lnTo>
                  <a:lnTo>
                    <a:pt x="0" y="25"/>
                  </a:lnTo>
                  <a:lnTo>
                    <a:pt x="0" y="1680552"/>
                  </a:lnTo>
                  <a:lnTo>
                    <a:pt x="3937" y="1680552"/>
                  </a:lnTo>
                  <a:lnTo>
                    <a:pt x="3937" y="1684489"/>
                  </a:lnTo>
                  <a:lnTo>
                    <a:pt x="31305" y="1684489"/>
                  </a:lnTo>
                  <a:lnTo>
                    <a:pt x="31305" y="1676615"/>
                  </a:lnTo>
                  <a:lnTo>
                    <a:pt x="7861" y="1676615"/>
                  </a:lnTo>
                  <a:lnTo>
                    <a:pt x="7861" y="1405051"/>
                  </a:lnTo>
                  <a:lnTo>
                    <a:pt x="31305" y="1405051"/>
                  </a:lnTo>
                  <a:lnTo>
                    <a:pt x="31305" y="1397177"/>
                  </a:lnTo>
                  <a:lnTo>
                    <a:pt x="7861" y="1397177"/>
                  </a:lnTo>
                  <a:lnTo>
                    <a:pt x="7861" y="1125601"/>
                  </a:lnTo>
                  <a:lnTo>
                    <a:pt x="31305" y="1125601"/>
                  </a:lnTo>
                  <a:lnTo>
                    <a:pt x="31305" y="1117739"/>
                  </a:lnTo>
                  <a:lnTo>
                    <a:pt x="7861" y="1117739"/>
                  </a:lnTo>
                  <a:lnTo>
                    <a:pt x="7861" y="846137"/>
                  </a:lnTo>
                  <a:lnTo>
                    <a:pt x="31305" y="846137"/>
                  </a:lnTo>
                  <a:lnTo>
                    <a:pt x="31305" y="838263"/>
                  </a:lnTo>
                  <a:lnTo>
                    <a:pt x="7861" y="838263"/>
                  </a:lnTo>
                  <a:lnTo>
                    <a:pt x="7861" y="566750"/>
                  </a:lnTo>
                  <a:lnTo>
                    <a:pt x="31305" y="566750"/>
                  </a:lnTo>
                  <a:lnTo>
                    <a:pt x="31305" y="558876"/>
                  </a:lnTo>
                  <a:lnTo>
                    <a:pt x="7861" y="558876"/>
                  </a:lnTo>
                  <a:lnTo>
                    <a:pt x="7861" y="287261"/>
                  </a:lnTo>
                  <a:lnTo>
                    <a:pt x="31305" y="287261"/>
                  </a:lnTo>
                  <a:lnTo>
                    <a:pt x="31305" y="279387"/>
                  </a:lnTo>
                  <a:lnTo>
                    <a:pt x="7861" y="279387"/>
                  </a:lnTo>
                  <a:lnTo>
                    <a:pt x="7861" y="7874"/>
                  </a:lnTo>
                  <a:lnTo>
                    <a:pt x="31305" y="7874"/>
                  </a:lnTo>
                  <a:lnTo>
                    <a:pt x="31305" y="0"/>
                  </a:lnTo>
                  <a:close/>
                </a:path>
                <a:path w="2351404" h="1684654">
                  <a:moveTo>
                    <a:pt x="2351240" y="25"/>
                  </a:moveTo>
                  <a:lnTo>
                    <a:pt x="2347252" y="25"/>
                  </a:lnTo>
                  <a:lnTo>
                    <a:pt x="2319896" y="0"/>
                  </a:lnTo>
                  <a:lnTo>
                    <a:pt x="2319896" y="7874"/>
                  </a:lnTo>
                  <a:lnTo>
                    <a:pt x="2343378" y="7874"/>
                  </a:lnTo>
                  <a:lnTo>
                    <a:pt x="2343378" y="66103"/>
                  </a:lnTo>
                  <a:lnTo>
                    <a:pt x="2351240" y="60439"/>
                  </a:lnTo>
                  <a:lnTo>
                    <a:pt x="2351240" y="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1598" y="3399927"/>
              <a:ext cx="131909" cy="7266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6553" y="3120488"/>
              <a:ext cx="189146" cy="7266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55183" y="2841343"/>
              <a:ext cx="49530" cy="71120"/>
            </a:xfrm>
            <a:custGeom>
              <a:avLst/>
              <a:gdLst/>
              <a:ahLst/>
              <a:cxnLst/>
              <a:rect l="l" t="t" r="r" b="b"/>
              <a:pathLst>
                <a:path w="49529" h="71119">
                  <a:moveTo>
                    <a:pt x="39548" y="54082"/>
                  </a:moveTo>
                  <a:lnTo>
                    <a:pt x="30825" y="54082"/>
                  </a:lnTo>
                  <a:lnTo>
                    <a:pt x="30825" y="71116"/>
                  </a:lnTo>
                  <a:lnTo>
                    <a:pt x="39548" y="71116"/>
                  </a:lnTo>
                  <a:lnTo>
                    <a:pt x="39548" y="54082"/>
                  </a:lnTo>
                  <a:close/>
                </a:path>
                <a:path w="49529" h="71119">
                  <a:moveTo>
                    <a:pt x="39548" y="0"/>
                  </a:moveTo>
                  <a:lnTo>
                    <a:pt x="32429" y="0"/>
                  </a:lnTo>
                  <a:lnTo>
                    <a:pt x="0" y="46085"/>
                  </a:lnTo>
                  <a:lnTo>
                    <a:pt x="0" y="54082"/>
                  </a:lnTo>
                  <a:lnTo>
                    <a:pt x="49142" y="54082"/>
                  </a:lnTo>
                  <a:lnTo>
                    <a:pt x="49142" y="46085"/>
                  </a:lnTo>
                  <a:lnTo>
                    <a:pt x="8587" y="46085"/>
                  </a:lnTo>
                  <a:lnTo>
                    <a:pt x="30825" y="14011"/>
                  </a:lnTo>
                  <a:lnTo>
                    <a:pt x="39548" y="14011"/>
                  </a:lnTo>
                  <a:lnTo>
                    <a:pt x="39548" y="0"/>
                  </a:lnTo>
                  <a:close/>
                </a:path>
                <a:path w="49529" h="71119">
                  <a:moveTo>
                    <a:pt x="39548" y="14011"/>
                  </a:moveTo>
                  <a:lnTo>
                    <a:pt x="30825" y="14011"/>
                  </a:lnTo>
                  <a:lnTo>
                    <a:pt x="30825" y="46085"/>
                  </a:lnTo>
                  <a:lnTo>
                    <a:pt x="39548" y="46085"/>
                  </a:lnTo>
                  <a:lnTo>
                    <a:pt x="39548" y="1401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3638" y="2561589"/>
              <a:ext cx="192061" cy="72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8683" y="2282203"/>
              <a:ext cx="120963" cy="713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3638" y="2002711"/>
              <a:ext cx="192061" cy="726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8683" y="1723325"/>
              <a:ext cx="133954" cy="713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36284" y="2707373"/>
              <a:ext cx="38100" cy="99060"/>
            </a:xfrm>
            <a:custGeom>
              <a:avLst/>
              <a:gdLst/>
              <a:ahLst/>
              <a:cxnLst/>
              <a:rect l="l" t="t" r="r" b="b"/>
              <a:pathLst>
                <a:path w="38100" h="99060">
                  <a:moveTo>
                    <a:pt x="37833" y="7874"/>
                  </a:moveTo>
                  <a:lnTo>
                    <a:pt x="30010" y="0"/>
                  </a:lnTo>
                  <a:lnTo>
                    <a:pt x="29997" y="0"/>
                  </a:lnTo>
                  <a:lnTo>
                    <a:pt x="10299" y="0"/>
                  </a:lnTo>
                  <a:lnTo>
                    <a:pt x="2476" y="7874"/>
                  </a:lnTo>
                  <a:lnTo>
                    <a:pt x="2476" y="12522"/>
                  </a:lnTo>
                  <a:lnTo>
                    <a:pt x="2082" y="12915"/>
                  </a:lnTo>
                  <a:lnTo>
                    <a:pt x="2082" y="16370"/>
                  </a:lnTo>
                  <a:lnTo>
                    <a:pt x="1651" y="16802"/>
                  </a:lnTo>
                  <a:lnTo>
                    <a:pt x="1651" y="21996"/>
                  </a:lnTo>
                  <a:lnTo>
                    <a:pt x="1270" y="22364"/>
                  </a:lnTo>
                  <a:lnTo>
                    <a:pt x="1270" y="34226"/>
                  </a:lnTo>
                  <a:lnTo>
                    <a:pt x="850" y="34632"/>
                  </a:lnTo>
                  <a:lnTo>
                    <a:pt x="850" y="42100"/>
                  </a:lnTo>
                  <a:lnTo>
                    <a:pt x="444" y="42506"/>
                  </a:lnTo>
                  <a:lnTo>
                    <a:pt x="444" y="51003"/>
                  </a:lnTo>
                  <a:lnTo>
                    <a:pt x="12" y="51435"/>
                  </a:lnTo>
                  <a:lnTo>
                    <a:pt x="12" y="70764"/>
                  </a:lnTo>
                  <a:lnTo>
                    <a:pt x="393" y="71158"/>
                  </a:lnTo>
                  <a:lnTo>
                    <a:pt x="0" y="71564"/>
                  </a:lnTo>
                  <a:lnTo>
                    <a:pt x="0" y="90881"/>
                  </a:lnTo>
                  <a:lnTo>
                    <a:pt x="7823" y="98717"/>
                  </a:lnTo>
                  <a:lnTo>
                    <a:pt x="27114" y="98717"/>
                  </a:lnTo>
                  <a:lnTo>
                    <a:pt x="34937" y="90881"/>
                  </a:lnTo>
                  <a:lnTo>
                    <a:pt x="34937" y="81216"/>
                  </a:lnTo>
                  <a:lnTo>
                    <a:pt x="34937" y="71564"/>
                  </a:lnTo>
                  <a:lnTo>
                    <a:pt x="34696" y="71412"/>
                  </a:lnTo>
                  <a:lnTo>
                    <a:pt x="35344" y="70764"/>
                  </a:lnTo>
                  <a:lnTo>
                    <a:pt x="35344" y="62204"/>
                  </a:lnTo>
                  <a:lnTo>
                    <a:pt x="35725" y="61823"/>
                  </a:lnTo>
                  <a:lnTo>
                    <a:pt x="35725" y="54419"/>
                  </a:lnTo>
                  <a:lnTo>
                    <a:pt x="36182" y="53949"/>
                  </a:lnTo>
                  <a:lnTo>
                    <a:pt x="36182" y="44297"/>
                  </a:lnTo>
                  <a:lnTo>
                    <a:pt x="36182" y="42087"/>
                  </a:lnTo>
                  <a:lnTo>
                    <a:pt x="36588" y="41668"/>
                  </a:lnTo>
                  <a:lnTo>
                    <a:pt x="36588" y="36499"/>
                  </a:lnTo>
                  <a:lnTo>
                    <a:pt x="36969" y="36106"/>
                  </a:lnTo>
                  <a:lnTo>
                    <a:pt x="36969" y="32651"/>
                  </a:lnTo>
                  <a:lnTo>
                    <a:pt x="37401" y="32219"/>
                  </a:lnTo>
                  <a:lnTo>
                    <a:pt x="37401" y="27622"/>
                  </a:lnTo>
                  <a:lnTo>
                    <a:pt x="37833" y="27190"/>
                  </a:lnTo>
                  <a:lnTo>
                    <a:pt x="37833" y="17526"/>
                  </a:lnTo>
                  <a:lnTo>
                    <a:pt x="37833" y="78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39180" y="2665501"/>
              <a:ext cx="38100" cy="76835"/>
            </a:xfrm>
            <a:custGeom>
              <a:avLst/>
              <a:gdLst/>
              <a:ahLst/>
              <a:cxnLst/>
              <a:rect l="l" t="t" r="r" b="b"/>
              <a:pathLst>
                <a:path w="38100" h="76835">
                  <a:moveTo>
                    <a:pt x="38074" y="7759"/>
                  </a:moveTo>
                  <a:lnTo>
                    <a:pt x="30251" y="0"/>
                  </a:lnTo>
                  <a:lnTo>
                    <a:pt x="30149" y="0"/>
                  </a:lnTo>
                  <a:lnTo>
                    <a:pt x="10693" y="0"/>
                  </a:lnTo>
                  <a:lnTo>
                    <a:pt x="2882" y="7759"/>
                  </a:lnTo>
                  <a:lnTo>
                    <a:pt x="2882" y="10718"/>
                  </a:lnTo>
                  <a:lnTo>
                    <a:pt x="2463" y="11125"/>
                  </a:lnTo>
                  <a:lnTo>
                    <a:pt x="2463" y="14693"/>
                  </a:lnTo>
                  <a:lnTo>
                    <a:pt x="2044" y="15113"/>
                  </a:lnTo>
                  <a:lnTo>
                    <a:pt x="2044" y="21958"/>
                  </a:lnTo>
                  <a:lnTo>
                    <a:pt x="1651" y="22352"/>
                  </a:lnTo>
                  <a:lnTo>
                    <a:pt x="1651" y="25311"/>
                  </a:lnTo>
                  <a:lnTo>
                    <a:pt x="1244" y="25717"/>
                  </a:lnTo>
                  <a:lnTo>
                    <a:pt x="1244" y="30873"/>
                  </a:lnTo>
                  <a:lnTo>
                    <a:pt x="838" y="31280"/>
                  </a:lnTo>
                  <a:lnTo>
                    <a:pt x="838" y="34709"/>
                  </a:lnTo>
                  <a:lnTo>
                    <a:pt x="381" y="35153"/>
                  </a:lnTo>
                  <a:lnTo>
                    <a:pt x="381" y="39827"/>
                  </a:lnTo>
                  <a:lnTo>
                    <a:pt x="0" y="40195"/>
                  </a:lnTo>
                  <a:lnTo>
                    <a:pt x="0" y="49745"/>
                  </a:lnTo>
                  <a:lnTo>
                    <a:pt x="0" y="59512"/>
                  </a:lnTo>
                  <a:lnTo>
                    <a:pt x="0" y="69062"/>
                  </a:lnTo>
                  <a:lnTo>
                    <a:pt x="7810" y="76822"/>
                  </a:lnTo>
                  <a:lnTo>
                    <a:pt x="27114" y="76822"/>
                  </a:lnTo>
                  <a:lnTo>
                    <a:pt x="34937" y="69062"/>
                  </a:lnTo>
                  <a:lnTo>
                    <a:pt x="34937" y="59867"/>
                  </a:lnTo>
                  <a:lnTo>
                    <a:pt x="35280" y="59512"/>
                  </a:lnTo>
                  <a:lnTo>
                    <a:pt x="35280" y="54940"/>
                  </a:lnTo>
                  <a:lnTo>
                    <a:pt x="35737" y="54470"/>
                  </a:lnTo>
                  <a:lnTo>
                    <a:pt x="35737" y="51003"/>
                  </a:lnTo>
                  <a:lnTo>
                    <a:pt x="36144" y="50584"/>
                  </a:lnTo>
                  <a:lnTo>
                    <a:pt x="36144" y="45415"/>
                  </a:lnTo>
                  <a:lnTo>
                    <a:pt x="36537" y="45021"/>
                  </a:lnTo>
                  <a:lnTo>
                    <a:pt x="36537" y="42113"/>
                  </a:lnTo>
                  <a:lnTo>
                    <a:pt x="36969" y="41668"/>
                  </a:lnTo>
                  <a:lnTo>
                    <a:pt x="36969" y="34810"/>
                  </a:lnTo>
                  <a:lnTo>
                    <a:pt x="37350" y="34429"/>
                  </a:lnTo>
                  <a:lnTo>
                    <a:pt x="37350" y="30835"/>
                  </a:lnTo>
                  <a:lnTo>
                    <a:pt x="37744" y="30429"/>
                  </a:lnTo>
                  <a:lnTo>
                    <a:pt x="37744" y="27419"/>
                  </a:lnTo>
                  <a:lnTo>
                    <a:pt x="38074" y="27076"/>
                  </a:lnTo>
                  <a:lnTo>
                    <a:pt x="38074" y="17424"/>
                  </a:lnTo>
                  <a:lnTo>
                    <a:pt x="38074" y="775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42304" y="2610713"/>
              <a:ext cx="41275" cy="90170"/>
            </a:xfrm>
            <a:custGeom>
              <a:avLst/>
              <a:gdLst/>
              <a:ahLst/>
              <a:cxnLst/>
              <a:rect l="l" t="t" r="r" b="b"/>
              <a:pathLst>
                <a:path w="41275" h="90169">
                  <a:moveTo>
                    <a:pt x="40690" y="7874"/>
                  </a:moveTo>
                  <a:lnTo>
                    <a:pt x="32867" y="0"/>
                  </a:lnTo>
                  <a:lnTo>
                    <a:pt x="32651" y="0"/>
                  </a:lnTo>
                  <a:lnTo>
                    <a:pt x="13563" y="0"/>
                  </a:lnTo>
                  <a:lnTo>
                    <a:pt x="13347" y="0"/>
                  </a:lnTo>
                  <a:lnTo>
                    <a:pt x="5524" y="7874"/>
                  </a:lnTo>
                  <a:lnTo>
                    <a:pt x="5524" y="9055"/>
                  </a:lnTo>
                  <a:lnTo>
                    <a:pt x="5118" y="9448"/>
                  </a:lnTo>
                  <a:lnTo>
                    <a:pt x="5118" y="14706"/>
                  </a:lnTo>
                  <a:lnTo>
                    <a:pt x="4711" y="15113"/>
                  </a:lnTo>
                  <a:lnTo>
                    <a:pt x="4711" y="16344"/>
                  </a:lnTo>
                  <a:lnTo>
                    <a:pt x="4267" y="16789"/>
                  </a:lnTo>
                  <a:lnTo>
                    <a:pt x="4267" y="20218"/>
                  </a:lnTo>
                  <a:lnTo>
                    <a:pt x="3810" y="20675"/>
                  </a:lnTo>
                  <a:lnTo>
                    <a:pt x="3810" y="21983"/>
                  </a:lnTo>
                  <a:lnTo>
                    <a:pt x="3441" y="22352"/>
                  </a:lnTo>
                  <a:lnTo>
                    <a:pt x="3441" y="27635"/>
                  </a:lnTo>
                  <a:lnTo>
                    <a:pt x="3149" y="27914"/>
                  </a:lnTo>
                  <a:lnTo>
                    <a:pt x="3149" y="30924"/>
                  </a:lnTo>
                  <a:lnTo>
                    <a:pt x="2781" y="31280"/>
                  </a:lnTo>
                  <a:lnTo>
                    <a:pt x="2781" y="34772"/>
                  </a:lnTo>
                  <a:lnTo>
                    <a:pt x="2374" y="35166"/>
                  </a:lnTo>
                  <a:lnTo>
                    <a:pt x="2374" y="36334"/>
                  </a:lnTo>
                  <a:lnTo>
                    <a:pt x="1854" y="36842"/>
                  </a:lnTo>
                  <a:lnTo>
                    <a:pt x="1841" y="43776"/>
                  </a:lnTo>
                  <a:lnTo>
                    <a:pt x="1435" y="44183"/>
                  </a:lnTo>
                  <a:lnTo>
                    <a:pt x="1435" y="47586"/>
                  </a:lnTo>
                  <a:lnTo>
                    <a:pt x="952" y="48069"/>
                  </a:lnTo>
                  <a:lnTo>
                    <a:pt x="952" y="51041"/>
                  </a:lnTo>
                  <a:lnTo>
                    <a:pt x="571" y="51422"/>
                  </a:lnTo>
                  <a:lnTo>
                    <a:pt x="571" y="58267"/>
                  </a:lnTo>
                  <a:lnTo>
                    <a:pt x="165" y="58674"/>
                  </a:lnTo>
                  <a:lnTo>
                    <a:pt x="165" y="62407"/>
                  </a:lnTo>
                  <a:lnTo>
                    <a:pt x="12" y="62547"/>
                  </a:lnTo>
                  <a:lnTo>
                    <a:pt x="0" y="81864"/>
                  </a:lnTo>
                  <a:lnTo>
                    <a:pt x="7823" y="89738"/>
                  </a:lnTo>
                  <a:lnTo>
                    <a:pt x="7874" y="89738"/>
                  </a:lnTo>
                  <a:lnTo>
                    <a:pt x="27241" y="89738"/>
                  </a:lnTo>
                  <a:lnTo>
                    <a:pt x="35064" y="81864"/>
                  </a:lnTo>
                  <a:lnTo>
                    <a:pt x="35064" y="78384"/>
                  </a:lnTo>
                  <a:lnTo>
                    <a:pt x="35458" y="77978"/>
                  </a:lnTo>
                  <a:lnTo>
                    <a:pt x="35458" y="71183"/>
                  </a:lnTo>
                  <a:lnTo>
                    <a:pt x="35890" y="70739"/>
                  </a:lnTo>
                  <a:lnTo>
                    <a:pt x="35890" y="67856"/>
                  </a:lnTo>
                  <a:lnTo>
                    <a:pt x="36347" y="67386"/>
                  </a:lnTo>
                  <a:lnTo>
                    <a:pt x="36347" y="63906"/>
                  </a:lnTo>
                  <a:lnTo>
                    <a:pt x="36753" y="63500"/>
                  </a:lnTo>
                  <a:lnTo>
                    <a:pt x="36753" y="56654"/>
                  </a:lnTo>
                  <a:lnTo>
                    <a:pt x="37147" y="56261"/>
                  </a:lnTo>
                  <a:lnTo>
                    <a:pt x="37147" y="54952"/>
                  </a:lnTo>
                  <a:lnTo>
                    <a:pt x="37528" y="54571"/>
                  </a:lnTo>
                  <a:lnTo>
                    <a:pt x="37528" y="51003"/>
                  </a:lnTo>
                  <a:lnTo>
                    <a:pt x="37934" y="50584"/>
                  </a:lnTo>
                  <a:lnTo>
                    <a:pt x="37934" y="47421"/>
                  </a:lnTo>
                  <a:lnTo>
                    <a:pt x="38112" y="47231"/>
                  </a:lnTo>
                  <a:lnTo>
                    <a:pt x="38112" y="42164"/>
                  </a:lnTo>
                  <a:lnTo>
                    <a:pt x="38595" y="41668"/>
                  </a:lnTo>
                  <a:lnTo>
                    <a:pt x="38595" y="40424"/>
                  </a:lnTo>
                  <a:lnTo>
                    <a:pt x="39014" y="39992"/>
                  </a:lnTo>
                  <a:lnTo>
                    <a:pt x="39014" y="36550"/>
                  </a:lnTo>
                  <a:lnTo>
                    <a:pt x="39458" y="36106"/>
                  </a:lnTo>
                  <a:lnTo>
                    <a:pt x="39458" y="34798"/>
                  </a:lnTo>
                  <a:lnTo>
                    <a:pt x="39827" y="34429"/>
                  </a:lnTo>
                  <a:lnTo>
                    <a:pt x="39827" y="29311"/>
                  </a:lnTo>
                  <a:lnTo>
                    <a:pt x="40271" y="28867"/>
                  </a:lnTo>
                  <a:lnTo>
                    <a:pt x="40271" y="27597"/>
                  </a:lnTo>
                  <a:lnTo>
                    <a:pt x="40690" y="27178"/>
                  </a:lnTo>
                  <a:lnTo>
                    <a:pt x="40690" y="17526"/>
                  </a:lnTo>
                  <a:lnTo>
                    <a:pt x="40690" y="78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48032" y="2528531"/>
              <a:ext cx="49530" cy="117475"/>
            </a:xfrm>
            <a:custGeom>
              <a:avLst/>
              <a:gdLst/>
              <a:ahLst/>
              <a:cxnLst/>
              <a:rect l="l" t="t" r="r" b="b"/>
              <a:pathLst>
                <a:path w="49529" h="117475">
                  <a:moveTo>
                    <a:pt x="49250" y="7874"/>
                  </a:moveTo>
                  <a:lnTo>
                    <a:pt x="41427" y="0"/>
                  </a:lnTo>
                  <a:lnTo>
                    <a:pt x="41224" y="0"/>
                  </a:lnTo>
                  <a:lnTo>
                    <a:pt x="22123" y="0"/>
                  </a:lnTo>
                  <a:lnTo>
                    <a:pt x="21920" y="0"/>
                  </a:lnTo>
                  <a:lnTo>
                    <a:pt x="14109" y="7874"/>
                  </a:lnTo>
                  <a:lnTo>
                    <a:pt x="14109" y="11341"/>
                  </a:lnTo>
                  <a:lnTo>
                    <a:pt x="13690" y="11760"/>
                  </a:lnTo>
                  <a:lnTo>
                    <a:pt x="13690" y="12611"/>
                  </a:lnTo>
                  <a:lnTo>
                    <a:pt x="12865" y="13436"/>
                  </a:lnTo>
                  <a:lnTo>
                    <a:pt x="12865" y="14744"/>
                  </a:lnTo>
                  <a:lnTo>
                    <a:pt x="12496" y="15113"/>
                  </a:lnTo>
                  <a:lnTo>
                    <a:pt x="12496" y="18567"/>
                  </a:lnTo>
                  <a:lnTo>
                    <a:pt x="12052" y="18999"/>
                  </a:lnTo>
                  <a:lnTo>
                    <a:pt x="12052" y="19913"/>
                  </a:lnTo>
                  <a:lnTo>
                    <a:pt x="11277" y="20675"/>
                  </a:lnTo>
                  <a:lnTo>
                    <a:pt x="11277" y="21920"/>
                  </a:lnTo>
                  <a:lnTo>
                    <a:pt x="10820" y="22364"/>
                  </a:lnTo>
                  <a:lnTo>
                    <a:pt x="10820" y="25844"/>
                  </a:lnTo>
                  <a:lnTo>
                    <a:pt x="10414" y="26238"/>
                  </a:lnTo>
                  <a:lnTo>
                    <a:pt x="10414" y="27571"/>
                  </a:lnTo>
                  <a:lnTo>
                    <a:pt x="10045" y="27927"/>
                  </a:lnTo>
                  <a:lnTo>
                    <a:pt x="10045" y="29210"/>
                  </a:lnTo>
                  <a:lnTo>
                    <a:pt x="9639" y="29603"/>
                  </a:lnTo>
                  <a:lnTo>
                    <a:pt x="9639" y="30835"/>
                  </a:lnTo>
                  <a:lnTo>
                    <a:pt x="9182" y="31280"/>
                  </a:lnTo>
                  <a:lnTo>
                    <a:pt x="9182" y="34480"/>
                  </a:lnTo>
                  <a:lnTo>
                    <a:pt x="8394" y="35267"/>
                  </a:lnTo>
                  <a:lnTo>
                    <a:pt x="8394" y="36461"/>
                  </a:lnTo>
                  <a:lnTo>
                    <a:pt x="7912" y="36944"/>
                  </a:lnTo>
                  <a:lnTo>
                    <a:pt x="7912" y="38785"/>
                  </a:lnTo>
                  <a:lnTo>
                    <a:pt x="7543" y="39154"/>
                  </a:lnTo>
                  <a:lnTo>
                    <a:pt x="7543" y="42138"/>
                  </a:lnTo>
                  <a:lnTo>
                    <a:pt x="7175" y="42506"/>
                  </a:lnTo>
                  <a:lnTo>
                    <a:pt x="7175" y="43776"/>
                  </a:lnTo>
                  <a:lnTo>
                    <a:pt x="6769" y="44183"/>
                  </a:lnTo>
                  <a:lnTo>
                    <a:pt x="6769" y="45948"/>
                  </a:lnTo>
                  <a:lnTo>
                    <a:pt x="6311" y="46393"/>
                  </a:lnTo>
                  <a:lnTo>
                    <a:pt x="6311" y="47675"/>
                  </a:lnTo>
                  <a:lnTo>
                    <a:pt x="5905" y="48069"/>
                  </a:lnTo>
                  <a:lnTo>
                    <a:pt x="5905" y="51028"/>
                  </a:lnTo>
                  <a:lnTo>
                    <a:pt x="5499" y="51435"/>
                  </a:lnTo>
                  <a:lnTo>
                    <a:pt x="5499" y="53276"/>
                  </a:lnTo>
                  <a:lnTo>
                    <a:pt x="5130" y="53632"/>
                  </a:lnTo>
                  <a:lnTo>
                    <a:pt x="5130" y="56603"/>
                  </a:lnTo>
                  <a:lnTo>
                    <a:pt x="4724" y="56997"/>
                  </a:lnTo>
                  <a:lnTo>
                    <a:pt x="4724" y="58229"/>
                  </a:lnTo>
                  <a:lnTo>
                    <a:pt x="4267" y="58674"/>
                  </a:lnTo>
                  <a:lnTo>
                    <a:pt x="4267" y="62255"/>
                  </a:lnTo>
                  <a:lnTo>
                    <a:pt x="3860" y="62661"/>
                  </a:lnTo>
                  <a:lnTo>
                    <a:pt x="3860" y="63931"/>
                  </a:lnTo>
                  <a:lnTo>
                    <a:pt x="3454" y="64338"/>
                  </a:lnTo>
                  <a:lnTo>
                    <a:pt x="3454" y="65608"/>
                  </a:lnTo>
                  <a:lnTo>
                    <a:pt x="3048" y="66014"/>
                  </a:lnTo>
                  <a:lnTo>
                    <a:pt x="3048" y="67843"/>
                  </a:lnTo>
                  <a:lnTo>
                    <a:pt x="2667" y="68224"/>
                  </a:lnTo>
                  <a:lnTo>
                    <a:pt x="2667" y="72809"/>
                  </a:lnTo>
                  <a:lnTo>
                    <a:pt x="2209" y="73266"/>
                  </a:lnTo>
                  <a:lnTo>
                    <a:pt x="2209" y="75057"/>
                  </a:lnTo>
                  <a:lnTo>
                    <a:pt x="1803" y="75463"/>
                  </a:lnTo>
                  <a:lnTo>
                    <a:pt x="1803" y="76733"/>
                  </a:lnTo>
                  <a:lnTo>
                    <a:pt x="1397" y="77139"/>
                  </a:lnTo>
                  <a:lnTo>
                    <a:pt x="1397" y="78422"/>
                  </a:lnTo>
                  <a:lnTo>
                    <a:pt x="990" y="78828"/>
                  </a:lnTo>
                  <a:lnTo>
                    <a:pt x="990" y="84035"/>
                  </a:lnTo>
                  <a:lnTo>
                    <a:pt x="622" y="84391"/>
                  </a:lnTo>
                  <a:lnTo>
                    <a:pt x="622" y="85623"/>
                  </a:lnTo>
                  <a:lnTo>
                    <a:pt x="165" y="86067"/>
                  </a:lnTo>
                  <a:lnTo>
                    <a:pt x="165" y="89890"/>
                  </a:lnTo>
                  <a:lnTo>
                    <a:pt x="0" y="90055"/>
                  </a:lnTo>
                  <a:lnTo>
                    <a:pt x="0" y="109359"/>
                  </a:lnTo>
                  <a:lnTo>
                    <a:pt x="7835" y="117132"/>
                  </a:lnTo>
                  <a:lnTo>
                    <a:pt x="27139" y="117132"/>
                  </a:lnTo>
                  <a:lnTo>
                    <a:pt x="34963" y="109359"/>
                  </a:lnTo>
                  <a:lnTo>
                    <a:pt x="34963" y="105752"/>
                  </a:lnTo>
                  <a:lnTo>
                    <a:pt x="35331" y="105371"/>
                  </a:lnTo>
                  <a:lnTo>
                    <a:pt x="35331" y="104152"/>
                  </a:lnTo>
                  <a:lnTo>
                    <a:pt x="35775" y="103695"/>
                  </a:lnTo>
                  <a:lnTo>
                    <a:pt x="35775" y="98513"/>
                  </a:lnTo>
                  <a:lnTo>
                    <a:pt x="36144" y="98132"/>
                  </a:lnTo>
                  <a:lnTo>
                    <a:pt x="36144" y="96875"/>
                  </a:lnTo>
                  <a:lnTo>
                    <a:pt x="36550" y="96456"/>
                  </a:lnTo>
                  <a:lnTo>
                    <a:pt x="36550" y="95199"/>
                  </a:lnTo>
                  <a:lnTo>
                    <a:pt x="36957" y="94780"/>
                  </a:lnTo>
                  <a:lnTo>
                    <a:pt x="36957" y="93027"/>
                  </a:lnTo>
                  <a:lnTo>
                    <a:pt x="37414" y="92570"/>
                  </a:lnTo>
                  <a:lnTo>
                    <a:pt x="37414" y="87922"/>
                  </a:lnTo>
                  <a:lnTo>
                    <a:pt x="37782" y="87541"/>
                  </a:lnTo>
                  <a:lnTo>
                    <a:pt x="37782" y="85775"/>
                  </a:lnTo>
                  <a:lnTo>
                    <a:pt x="38227" y="85331"/>
                  </a:lnTo>
                  <a:lnTo>
                    <a:pt x="38227" y="84035"/>
                  </a:lnTo>
                  <a:lnTo>
                    <a:pt x="38608" y="83654"/>
                  </a:lnTo>
                  <a:lnTo>
                    <a:pt x="38608" y="82423"/>
                  </a:lnTo>
                  <a:lnTo>
                    <a:pt x="39052" y="81978"/>
                  </a:lnTo>
                  <a:lnTo>
                    <a:pt x="39052" y="78422"/>
                  </a:lnTo>
                  <a:lnTo>
                    <a:pt x="39471" y="77990"/>
                  </a:lnTo>
                  <a:lnTo>
                    <a:pt x="39471" y="76720"/>
                  </a:lnTo>
                  <a:lnTo>
                    <a:pt x="39878" y="76301"/>
                  </a:lnTo>
                  <a:lnTo>
                    <a:pt x="39878" y="73367"/>
                  </a:lnTo>
                  <a:lnTo>
                    <a:pt x="40284" y="72948"/>
                  </a:lnTo>
                  <a:lnTo>
                    <a:pt x="40284" y="71158"/>
                  </a:lnTo>
                  <a:lnTo>
                    <a:pt x="40690" y="70739"/>
                  </a:lnTo>
                  <a:lnTo>
                    <a:pt x="40690" y="67767"/>
                  </a:lnTo>
                  <a:lnTo>
                    <a:pt x="41059" y="67386"/>
                  </a:lnTo>
                  <a:lnTo>
                    <a:pt x="41059" y="66179"/>
                  </a:lnTo>
                  <a:lnTo>
                    <a:pt x="41516" y="65709"/>
                  </a:lnTo>
                  <a:lnTo>
                    <a:pt x="41516" y="63919"/>
                  </a:lnTo>
                  <a:lnTo>
                    <a:pt x="41922" y="63500"/>
                  </a:lnTo>
                  <a:lnTo>
                    <a:pt x="41922" y="62242"/>
                  </a:lnTo>
                  <a:lnTo>
                    <a:pt x="42329" y="61823"/>
                  </a:lnTo>
                  <a:lnTo>
                    <a:pt x="42329" y="58839"/>
                  </a:lnTo>
                  <a:lnTo>
                    <a:pt x="42697" y="58458"/>
                  </a:lnTo>
                  <a:lnTo>
                    <a:pt x="42697" y="56705"/>
                  </a:lnTo>
                  <a:lnTo>
                    <a:pt x="43141" y="56261"/>
                  </a:lnTo>
                  <a:lnTo>
                    <a:pt x="43141" y="55359"/>
                  </a:lnTo>
                  <a:lnTo>
                    <a:pt x="43916" y="54584"/>
                  </a:lnTo>
                  <a:lnTo>
                    <a:pt x="43916" y="51041"/>
                  </a:lnTo>
                  <a:lnTo>
                    <a:pt x="44348" y="50596"/>
                  </a:lnTo>
                  <a:lnTo>
                    <a:pt x="44348" y="49466"/>
                  </a:lnTo>
                  <a:lnTo>
                    <a:pt x="44792" y="49022"/>
                  </a:lnTo>
                  <a:lnTo>
                    <a:pt x="44792" y="47739"/>
                  </a:lnTo>
                  <a:lnTo>
                    <a:pt x="45199" y="47332"/>
                  </a:lnTo>
                  <a:lnTo>
                    <a:pt x="45199" y="46024"/>
                  </a:lnTo>
                  <a:lnTo>
                    <a:pt x="45567" y="45656"/>
                  </a:lnTo>
                  <a:lnTo>
                    <a:pt x="45567" y="42138"/>
                  </a:lnTo>
                  <a:lnTo>
                    <a:pt x="46024" y="41668"/>
                  </a:lnTo>
                  <a:lnTo>
                    <a:pt x="46024" y="40779"/>
                  </a:lnTo>
                  <a:lnTo>
                    <a:pt x="46799" y="39992"/>
                  </a:lnTo>
                  <a:lnTo>
                    <a:pt x="46799" y="38735"/>
                  </a:lnTo>
                  <a:lnTo>
                    <a:pt x="47205" y="38315"/>
                  </a:lnTo>
                  <a:lnTo>
                    <a:pt x="47205" y="34848"/>
                  </a:lnTo>
                  <a:lnTo>
                    <a:pt x="47612" y="34429"/>
                  </a:lnTo>
                  <a:lnTo>
                    <a:pt x="47612" y="33629"/>
                  </a:lnTo>
                  <a:lnTo>
                    <a:pt x="48475" y="32753"/>
                  </a:lnTo>
                  <a:lnTo>
                    <a:pt x="48475" y="31445"/>
                  </a:lnTo>
                  <a:lnTo>
                    <a:pt x="48844" y="31064"/>
                  </a:lnTo>
                  <a:lnTo>
                    <a:pt x="48844" y="27597"/>
                  </a:lnTo>
                  <a:lnTo>
                    <a:pt x="49250" y="27190"/>
                  </a:lnTo>
                  <a:lnTo>
                    <a:pt x="49250" y="17526"/>
                  </a:lnTo>
                  <a:lnTo>
                    <a:pt x="49250" y="78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62332" y="2477731"/>
              <a:ext cx="49530" cy="86360"/>
            </a:xfrm>
            <a:custGeom>
              <a:avLst/>
              <a:gdLst/>
              <a:ahLst/>
              <a:cxnLst/>
              <a:rect l="l" t="t" r="r" b="b"/>
              <a:pathLst>
                <a:path w="49529" h="86360">
                  <a:moveTo>
                    <a:pt x="49339" y="7772"/>
                  </a:moveTo>
                  <a:lnTo>
                    <a:pt x="41516" y="0"/>
                  </a:lnTo>
                  <a:lnTo>
                    <a:pt x="41300" y="0"/>
                  </a:lnTo>
                  <a:lnTo>
                    <a:pt x="22212" y="0"/>
                  </a:lnTo>
                  <a:lnTo>
                    <a:pt x="21996" y="0"/>
                  </a:lnTo>
                  <a:lnTo>
                    <a:pt x="14173" y="7772"/>
                  </a:lnTo>
                  <a:lnTo>
                    <a:pt x="14173" y="8610"/>
                  </a:lnTo>
                  <a:lnTo>
                    <a:pt x="13322" y="9448"/>
                  </a:lnTo>
                  <a:lnTo>
                    <a:pt x="13322" y="10718"/>
                  </a:lnTo>
                  <a:lnTo>
                    <a:pt x="12915" y="11125"/>
                  </a:lnTo>
                  <a:lnTo>
                    <a:pt x="12915" y="12928"/>
                  </a:lnTo>
                  <a:lnTo>
                    <a:pt x="12496" y="13335"/>
                  </a:lnTo>
                  <a:lnTo>
                    <a:pt x="12496" y="14249"/>
                  </a:lnTo>
                  <a:lnTo>
                    <a:pt x="11722" y="15011"/>
                  </a:lnTo>
                  <a:lnTo>
                    <a:pt x="11722" y="16294"/>
                  </a:lnTo>
                  <a:lnTo>
                    <a:pt x="11315" y="16687"/>
                  </a:lnTo>
                  <a:lnTo>
                    <a:pt x="11315" y="17970"/>
                  </a:lnTo>
                  <a:lnTo>
                    <a:pt x="10896" y="18376"/>
                  </a:lnTo>
                  <a:lnTo>
                    <a:pt x="10896" y="19875"/>
                  </a:lnTo>
                  <a:lnTo>
                    <a:pt x="10083" y="20688"/>
                  </a:lnTo>
                  <a:lnTo>
                    <a:pt x="10083" y="21907"/>
                  </a:lnTo>
                  <a:lnTo>
                    <a:pt x="9626" y="22364"/>
                  </a:lnTo>
                  <a:lnTo>
                    <a:pt x="9626" y="24942"/>
                  </a:lnTo>
                  <a:lnTo>
                    <a:pt x="8851" y="25717"/>
                  </a:lnTo>
                  <a:lnTo>
                    <a:pt x="8851" y="27482"/>
                  </a:lnTo>
                  <a:lnTo>
                    <a:pt x="8407" y="27927"/>
                  </a:lnTo>
                  <a:lnTo>
                    <a:pt x="8407" y="29184"/>
                  </a:lnTo>
                  <a:lnTo>
                    <a:pt x="7988" y="29603"/>
                  </a:lnTo>
                  <a:lnTo>
                    <a:pt x="7988" y="30505"/>
                  </a:lnTo>
                  <a:lnTo>
                    <a:pt x="7213" y="31280"/>
                  </a:lnTo>
                  <a:lnTo>
                    <a:pt x="7213" y="32512"/>
                  </a:lnTo>
                  <a:lnTo>
                    <a:pt x="6769" y="32956"/>
                  </a:lnTo>
                  <a:lnTo>
                    <a:pt x="6769" y="34798"/>
                  </a:lnTo>
                  <a:lnTo>
                    <a:pt x="6400" y="35166"/>
                  </a:lnTo>
                  <a:lnTo>
                    <a:pt x="6400" y="36436"/>
                  </a:lnTo>
                  <a:lnTo>
                    <a:pt x="5994" y="36842"/>
                  </a:lnTo>
                  <a:lnTo>
                    <a:pt x="5994" y="37655"/>
                  </a:lnTo>
                  <a:lnTo>
                    <a:pt x="5130" y="38519"/>
                  </a:lnTo>
                  <a:lnTo>
                    <a:pt x="5130" y="39789"/>
                  </a:lnTo>
                  <a:lnTo>
                    <a:pt x="4711" y="40208"/>
                  </a:lnTo>
                  <a:lnTo>
                    <a:pt x="4711" y="43281"/>
                  </a:lnTo>
                  <a:lnTo>
                    <a:pt x="3898" y="44081"/>
                  </a:lnTo>
                  <a:lnTo>
                    <a:pt x="3898" y="45415"/>
                  </a:lnTo>
                  <a:lnTo>
                    <a:pt x="3530" y="45770"/>
                  </a:lnTo>
                  <a:lnTo>
                    <a:pt x="3530" y="47612"/>
                  </a:lnTo>
                  <a:lnTo>
                    <a:pt x="3073" y="48069"/>
                  </a:lnTo>
                  <a:lnTo>
                    <a:pt x="3073" y="49390"/>
                  </a:lnTo>
                  <a:lnTo>
                    <a:pt x="2705" y="49758"/>
                  </a:lnTo>
                  <a:lnTo>
                    <a:pt x="2705" y="50622"/>
                  </a:lnTo>
                  <a:lnTo>
                    <a:pt x="1892" y="51435"/>
                  </a:lnTo>
                  <a:lnTo>
                    <a:pt x="1892" y="52565"/>
                  </a:lnTo>
                  <a:lnTo>
                    <a:pt x="1435" y="53009"/>
                  </a:lnTo>
                  <a:lnTo>
                    <a:pt x="1435" y="54952"/>
                  </a:lnTo>
                  <a:lnTo>
                    <a:pt x="1066" y="55321"/>
                  </a:lnTo>
                  <a:lnTo>
                    <a:pt x="1066" y="56553"/>
                  </a:lnTo>
                  <a:lnTo>
                    <a:pt x="622" y="56997"/>
                  </a:lnTo>
                  <a:lnTo>
                    <a:pt x="622" y="58051"/>
                  </a:lnTo>
                  <a:lnTo>
                    <a:pt x="0" y="58674"/>
                  </a:lnTo>
                  <a:lnTo>
                    <a:pt x="0" y="77990"/>
                  </a:lnTo>
                  <a:lnTo>
                    <a:pt x="7823" y="85750"/>
                  </a:lnTo>
                  <a:lnTo>
                    <a:pt x="8039" y="85750"/>
                  </a:lnTo>
                  <a:lnTo>
                    <a:pt x="8229" y="85750"/>
                  </a:lnTo>
                  <a:lnTo>
                    <a:pt x="27127" y="85750"/>
                  </a:lnTo>
                  <a:lnTo>
                    <a:pt x="27343" y="85750"/>
                  </a:lnTo>
                  <a:lnTo>
                    <a:pt x="27533" y="85750"/>
                  </a:lnTo>
                  <a:lnTo>
                    <a:pt x="35369" y="77990"/>
                  </a:lnTo>
                  <a:lnTo>
                    <a:pt x="35369" y="76708"/>
                  </a:lnTo>
                  <a:lnTo>
                    <a:pt x="35775" y="76301"/>
                  </a:lnTo>
                  <a:lnTo>
                    <a:pt x="35775" y="75044"/>
                  </a:lnTo>
                  <a:lnTo>
                    <a:pt x="36182" y="74625"/>
                  </a:lnTo>
                  <a:lnTo>
                    <a:pt x="36182" y="72885"/>
                  </a:lnTo>
                  <a:lnTo>
                    <a:pt x="36639" y="72428"/>
                  </a:lnTo>
                  <a:lnTo>
                    <a:pt x="36639" y="71513"/>
                  </a:lnTo>
                  <a:lnTo>
                    <a:pt x="37414" y="70739"/>
                  </a:lnTo>
                  <a:lnTo>
                    <a:pt x="37414" y="69507"/>
                  </a:lnTo>
                  <a:lnTo>
                    <a:pt x="37858" y="69062"/>
                  </a:lnTo>
                  <a:lnTo>
                    <a:pt x="37858" y="67805"/>
                  </a:lnTo>
                  <a:lnTo>
                    <a:pt x="38277" y="67386"/>
                  </a:lnTo>
                  <a:lnTo>
                    <a:pt x="38277" y="65443"/>
                  </a:lnTo>
                  <a:lnTo>
                    <a:pt x="38633" y="65074"/>
                  </a:lnTo>
                  <a:lnTo>
                    <a:pt x="38633" y="64274"/>
                  </a:lnTo>
                  <a:lnTo>
                    <a:pt x="39497" y="63398"/>
                  </a:lnTo>
                  <a:lnTo>
                    <a:pt x="39497" y="59893"/>
                  </a:lnTo>
                  <a:lnTo>
                    <a:pt x="39865" y="59512"/>
                  </a:lnTo>
                  <a:lnTo>
                    <a:pt x="39865" y="58661"/>
                  </a:lnTo>
                  <a:lnTo>
                    <a:pt x="40678" y="57835"/>
                  </a:lnTo>
                  <a:lnTo>
                    <a:pt x="40678" y="56591"/>
                  </a:lnTo>
                  <a:lnTo>
                    <a:pt x="41097" y="56159"/>
                  </a:lnTo>
                  <a:lnTo>
                    <a:pt x="41097" y="54952"/>
                  </a:lnTo>
                  <a:lnTo>
                    <a:pt x="41554" y="54483"/>
                  </a:lnTo>
                  <a:lnTo>
                    <a:pt x="41554" y="52654"/>
                  </a:lnTo>
                  <a:lnTo>
                    <a:pt x="41922" y="52273"/>
                  </a:lnTo>
                  <a:lnTo>
                    <a:pt x="41922" y="51422"/>
                  </a:lnTo>
                  <a:lnTo>
                    <a:pt x="42735" y="50596"/>
                  </a:lnTo>
                  <a:lnTo>
                    <a:pt x="42735" y="49390"/>
                  </a:lnTo>
                  <a:lnTo>
                    <a:pt x="43192" y="48920"/>
                  </a:lnTo>
                  <a:lnTo>
                    <a:pt x="43192" y="47612"/>
                  </a:lnTo>
                  <a:lnTo>
                    <a:pt x="43561" y="47231"/>
                  </a:lnTo>
                  <a:lnTo>
                    <a:pt x="43561" y="45847"/>
                  </a:lnTo>
                  <a:lnTo>
                    <a:pt x="44373" y="45034"/>
                  </a:lnTo>
                  <a:lnTo>
                    <a:pt x="44373" y="42075"/>
                  </a:lnTo>
                  <a:lnTo>
                    <a:pt x="44780" y="41668"/>
                  </a:lnTo>
                  <a:lnTo>
                    <a:pt x="44780" y="40855"/>
                  </a:lnTo>
                  <a:lnTo>
                    <a:pt x="45643" y="39992"/>
                  </a:lnTo>
                  <a:lnTo>
                    <a:pt x="45643" y="38100"/>
                  </a:lnTo>
                  <a:lnTo>
                    <a:pt x="46050" y="37680"/>
                  </a:lnTo>
                  <a:lnTo>
                    <a:pt x="46050" y="36423"/>
                  </a:lnTo>
                  <a:lnTo>
                    <a:pt x="46456" y="36004"/>
                  </a:lnTo>
                  <a:lnTo>
                    <a:pt x="46456" y="35179"/>
                  </a:lnTo>
                  <a:lnTo>
                    <a:pt x="47294" y="34328"/>
                  </a:lnTo>
                  <a:lnTo>
                    <a:pt x="47294" y="33159"/>
                  </a:lnTo>
                  <a:lnTo>
                    <a:pt x="47701" y="32753"/>
                  </a:lnTo>
                  <a:lnTo>
                    <a:pt x="47701" y="30822"/>
                  </a:lnTo>
                  <a:lnTo>
                    <a:pt x="48069" y="30441"/>
                  </a:lnTo>
                  <a:lnTo>
                    <a:pt x="48069" y="29591"/>
                  </a:lnTo>
                  <a:lnTo>
                    <a:pt x="48882" y="28765"/>
                  </a:lnTo>
                  <a:lnTo>
                    <a:pt x="48882" y="27559"/>
                  </a:lnTo>
                  <a:lnTo>
                    <a:pt x="49339" y="27089"/>
                  </a:lnTo>
                  <a:lnTo>
                    <a:pt x="49339" y="17424"/>
                  </a:lnTo>
                  <a:lnTo>
                    <a:pt x="49339" y="77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76721" y="2359240"/>
              <a:ext cx="97155" cy="153670"/>
            </a:xfrm>
            <a:custGeom>
              <a:avLst/>
              <a:gdLst/>
              <a:ahLst/>
              <a:cxnLst/>
              <a:rect l="l" t="t" r="r" b="b"/>
              <a:pathLst>
                <a:path w="97154" h="153669">
                  <a:moveTo>
                    <a:pt x="96926" y="7772"/>
                  </a:moveTo>
                  <a:lnTo>
                    <a:pt x="89115" y="0"/>
                  </a:lnTo>
                  <a:lnTo>
                    <a:pt x="69811" y="0"/>
                  </a:lnTo>
                  <a:lnTo>
                    <a:pt x="68097" y="1689"/>
                  </a:lnTo>
                  <a:lnTo>
                    <a:pt x="67716" y="1689"/>
                  </a:lnTo>
                  <a:lnTo>
                    <a:pt x="66014" y="3365"/>
                  </a:lnTo>
                  <a:lnTo>
                    <a:pt x="65671" y="3365"/>
                  </a:lnTo>
                  <a:lnTo>
                    <a:pt x="57848" y="11125"/>
                  </a:lnTo>
                  <a:lnTo>
                    <a:pt x="57848" y="12661"/>
                  </a:lnTo>
                  <a:lnTo>
                    <a:pt x="53784" y="16687"/>
                  </a:lnTo>
                  <a:lnTo>
                    <a:pt x="53784" y="18237"/>
                  </a:lnTo>
                  <a:lnTo>
                    <a:pt x="49682" y="22364"/>
                  </a:lnTo>
                  <a:lnTo>
                    <a:pt x="49682" y="23660"/>
                  </a:lnTo>
                  <a:lnTo>
                    <a:pt x="47637" y="25717"/>
                  </a:lnTo>
                  <a:lnTo>
                    <a:pt x="47637" y="25869"/>
                  </a:lnTo>
                  <a:lnTo>
                    <a:pt x="45593" y="27927"/>
                  </a:lnTo>
                  <a:lnTo>
                    <a:pt x="45593" y="29171"/>
                  </a:lnTo>
                  <a:lnTo>
                    <a:pt x="43497" y="31280"/>
                  </a:lnTo>
                  <a:lnTo>
                    <a:pt x="43497" y="31508"/>
                  </a:lnTo>
                  <a:lnTo>
                    <a:pt x="41503" y="33489"/>
                  </a:lnTo>
                  <a:lnTo>
                    <a:pt x="41503" y="34810"/>
                  </a:lnTo>
                  <a:lnTo>
                    <a:pt x="39446" y="36842"/>
                  </a:lnTo>
                  <a:lnTo>
                    <a:pt x="39446" y="38354"/>
                  </a:lnTo>
                  <a:lnTo>
                    <a:pt x="35356" y="42405"/>
                  </a:lnTo>
                  <a:lnTo>
                    <a:pt x="35356" y="43688"/>
                  </a:lnTo>
                  <a:lnTo>
                    <a:pt x="33261" y="45758"/>
                  </a:lnTo>
                  <a:lnTo>
                    <a:pt x="33261" y="47701"/>
                  </a:lnTo>
                  <a:lnTo>
                    <a:pt x="31216" y="49758"/>
                  </a:lnTo>
                  <a:lnTo>
                    <a:pt x="31216" y="52870"/>
                  </a:lnTo>
                  <a:lnTo>
                    <a:pt x="27114" y="56997"/>
                  </a:lnTo>
                  <a:lnTo>
                    <a:pt x="27114" y="60540"/>
                  </a:lnTo>
                  <a:lnTo>
                    <a:pt x="25107" y="62560"/>
                  </a:lnTo>
                  <a:lnTo>
                    <a:pt x="25107" y="63855"/>
                  </a:lnTo>
                  <a:lnTo>
                    <a:pt x="23050" y="65913"/>
                  </a:lnTo>
                  <a:lnTo>
                    <a:pt x="23050" y="69418"/>
                  </a:lnTo>
                  <a:lnTo>
                    <a:pt x="20967" y="71475"/>
                  </a:lnTo>
                  <a:lnTo>
                    <a:pt x="20967" y="73444"/>
                  </a:lnTo>
                  <a:lnTo>
                    <a:pt x="18961" y="75463"/>
                  </a:lnTo>
                  <a:lnTo>
                    <a:pt x="18961" y="76771"/>
                  </a:lnTo>
                  <a:lnTo>
                    <a:pt x="16916" y="78828"/>
                  </a:lnTo>
                  <a:lnTo>
                    <a:pt x="16916" y="82334"/>
                  </a:lnTo>
                  <a:lnTo>
                    <a:pt x="14871" y="84391"/>
                  </a:lnTo>
                  <a:lnTo>
                    <a:pt x="14871" y="87845"/>
                  </a:lnTo>
                  <a:lnTo>
                    <a:pt x="12776" y="89954"/>
                  </a:lnTo>
                  <a:lnTo>
                    <a:pt x="12776" y="92925"/>
                  </a:lnTo>
                  <a:lnTo>
                    <a:pt x="10718" y="94983"/>
                  </a:lnTo>
                  <a:lnTo>
                    <a:pt x="10718" y="98209"/>
                  </a:lnTo>
                  <a:lnTo>
                    <a:pt x="8356" y="100545"/>
                  </a:lnTo>
                  <a:lnTo>
                    <a:pt x="8356" y="101841"/>
                  </a:lnTo>
                  <a:lnTo>
                    <a:pt x="7950" y="102235"/>
                  </a:lnTo>
                  <a:lnTo>
                    <a:pt x="7950" y="103657"/>
                  </a:lnTo>
                  <a:lnTo>
                    <a:pt x="7162" y="104432"/>
                  </a:lnTo>
                  <a:lnTo>
                    <a:pt x="7162" y="105664"/>
                  </a:lnTo>
                  <a:lnTo>
                    <a:pt x="6705" y="106108"/>
                  </a:lnTo>
                  <a:lnTo>
                    <a:pt x="6705" y="107035"/>
                  </a:lnTo>
                  <a:lnTo>
                    <a:pt x="5930" y="107797"/>
                  </a:lnTo>
                  <a:lnTo>
                    <a:pt x="5930" y="108673"/>
                  </a:lnTo>
                  <a:lnTo>
                    <a:pt x="5118" y="109474"/>
                  </a:lnTo>
                  <a:lnTo>
                    <a:pt x="5118" y="111379"/>
                  </a:lnTo>
                  <a:lnTo>
                    <a:pt x="4711" y="111785"/>
                  </a:lnTo>
                  <a:lnTo>
                    <a:pt x="4711" y="112636"/>
                  </a:lnTo>
                  <a:lnTo>
                    <a:pt x="3886" y="113461"/>
                  </a:lnTo>
                  <a:lnTo>
                    <a:pt x="3886" y="114731"/>
                  </a:lnTo>
                  <a:lnTo>
                    <a:pt x="3479" y="115138"/>
                  </a:lnTo>
                  <a:lnTo>
                    <a:pt x="3479" y="116484"/>
                  </a:lnTo>
                  <a:lnTo>
                    <a:pt x="2616" y="117348"/>
                  </a:lnTo>
                  <a:lnTo>
                    <a:pt x="2616" y="118211"/>
                  </a:lnTo>
                  <a:lnTo>
                    <a:pt x="1803" y="119024"/>
                  </a:lnTo>
                  <a:lnTo>
                    <a:pt x="1803" y="120319"/>
                  </a:lnTo>
                  <a:lnTo>
                    <a:pt x="1422" y="120700"/>
                  </a:lnTo>
                  <a:lnTo>
                    <a:pt x="1422" y="121970"/>
                  </a:lnTo>
                  <a:lnTo>
                    <a:pt x="1016" y="122377"/>
                  </a:lnTo>
                  <a:lnTo>
                    <a:pt x="1016" y="123786"/>
                  </a:lnTo>
                  <a:lnTo>
                    <a:pt x="203" y="124587"/>
                  </a:lnTo>
                  <a:lnTo>
                    <a:pt x="203" y="126072"/>
                  </a:lnTo>
                  <a:lnTo>
                    <a:pt x="0" y="126263"/>
                  </a:lnTo>
                  <a:lnTo>
                    <a:pt x="0" y="145580"/>
                  </a:lnTo>
                  <a:lnTo>
                    <a:pt x="7823" y="153441"/>
                  </a:lnTo>
                  <a:lnTo>
                    <a:pt x="27127" y="153441"/>
                  </a:lnTo>
                  <a:lnTo>
                    <a:pt x="34950" y="145580"/>
                  </a:lnTo>
                  <a:lnTo>
                    <a:pt x="34950" y="144678"/>
                  </a:lnTo>
                  <a:lnTo>
                    <a:pt x="35725" y="143891"/>
                  </a:lnTo>
                  <a:lnTo>
                    <a:pt x="35725" y="142151"/>
                  </a:lnTo>
                  <a:lnTo>
                    <a:pt x="36169" y="141693"/>
                  </a:lnTo>
                  <a:lnTo>
                    <a:pt x="36169" y="140398"/>
                  </a:lnTo>
                  <a:lnTo>
                    <a:pt x="36537" y="140017"/>
                  </a:lnTo>
                  <a:lnTo>
                    <a:pt x="36537" y="139153"/>
                  </a:lnTo>
                  <a:lnTo>
                    <a:pt x="37350" y="138328"/>
                  </a:lnTo>
                  <a:lnTo>
                    <a:pt x="37350" y="137541"/>
                  </a:lnTo>
                  <a:lnTo>
                    <a:pt x="38227" y="136652"/>
                  </a:lnTo>
                  <a:lnTo>
                    <a:pt x="38227" y="134861"/>
                  </a:lnTo>
                  <a:lnTo>
                    <a:pt x="38633" y="134454"/>
                  </a:lnTo>
                  <a:lnTo>
                    <a:pt x="38633" y="133591"/>
                  </a:lnTo>
                  <a:lnTo>
                    <a:pt x="39458" y="132765"/>
                  </a:lnTo>
                  <a:lnTo>
                    <a:pt x="39458" y="131445"/>
                  </a:lnTo>
                  <a:lnTo>
                    <a:pt x="39814" y="131089"/>
                  </a:lnTo>
                  <a:lnTo>
                    <a:pt x="39814" y="129654"/>
                  </a:lnTo>
                  <a:lnTo>
                    <a:pt x="40678" y="128778"/>
                  </a:lnTo>
                  <a:lnTo>
                    <a:pt x="40678" y="128028"/>
                  </a:lnTo>
                  <a:lnTo>
                    <a:pt x="41503" y="127203"/>
                  </a:lnTo>
                  <a:lnTo>
                    <a:pt x="41503" y="125933"/>
                  </a:lnTo>
                  <a:lnTo>
                    <a:pt x="41910" y="125526"/>
                  </a:lnTo>
                  <a:lnTo>
                    <a:pt x="41910" y="124663"/>
                  </a:lnTo>
                  <a:lnTo>
                    <a:pt x="42722" y="123850"/>
                  </a:lnTo>
                  <a:lnTo>
                    <a:pt x="42722" y="121920"/>
                  </a:lnTo>
                  <a:lnTo>
                    <a:pt x="43091" y="121539"/>
                  </a:lnTo>
                  <a:lnTo>
                    <a:pt x="43091" y="120472"/>
                  </a:lnTo>
                  <a:lnTo>
                    <a:pt x="43688" y="119862"/>
                  </a:lnTo>
                  <a:lnTo>
                    <a:pt x="43688" y="116306"/>
                  </a:lnTo>
                  <a:lnTo>
                    <a:pt x="45681" y="114300"/>
                  </a:lnTo>
                  <a:lnTo>
                    <a:pt x="45681" y="111328"/>
                  </a:lnTo>
                  <a:lnTo>
                    <a:pt x="47726" y="109258"/>
                  </a:lnTo>
                  <a:lnTo>
                    <a:pt x="47726" y="105765"/>
                  </a:lnTo>
                  <a:lnTo>
                    <a:pt x="49809" y="103695"/>
                  </a:lnTo>
                  <a:lnTo>
                    <a:pt x="49809" y="100177"/>
                  </a:lnTo>
                  <a:lnTo>
                    <a:pt x="51866" y="98132"/>
                  </a:lnTo>
                  <a:lnTo>
                    <a:pt x="51866" y="96812"/>
                  </a:lnTo>
                  <a:lnTo>
                    <a:pt x="53911" y="94780"/>
                  </a:lnTo>
                  <a:lnTo>
                    <a:pt x="53911" y="92824"/>
                  </a:lnTo>
                  <a:lnTo>
                    <a:pt x="55918" y="90792"/>
                  </a:lnTo>
                  <a:lnTo>
                    <a:pt x="55918" y="87350"/>
                  </a:lnTo>
                  <a:lnTo>
                    <a:pt x="58013" y="85229"/>
                  </a:lnTo>
                  <a:lnTo>
                    <a:pt x="58013" y="83934"/>
                  </a:lnTo>
                  <a:lnTo>
                    <a:pt x="60058" y="81864"/>
                  </a:lnTo>
                  <a:lnTo>
                    <a:pt x="60058" y="78765"/>
                  </a:lnTo>
                  <a:lnTo>
                    <a:pt x="64160" y="74625"/>
                  </a:lnTo>
                  <a:lnTo>
                    <a:pt x="64160" y="71043"/>
                  </a:lnTo>
                  <a:lnTo>
                    <a:pt x="66154" y="69062"/>
                  </a:lnTo>
                  <a:lnTo>
                    <a:pt x="66154" y="67144"/>
                  </a:lnTo>
                  <a:lnTo>
                    <a:pt x="68211" y="65074"/>
                  </a:lnTo>
                  <a:lnTo>
                    <a:pt x="68211" y="64211"/>
                  </a:lnTo>
                  <a:lnTo>
                    <a:pt x="72301" y="60147"/>
                  </a:lnTo>
                  <a:lnTo>
                    <a:pt x="72301" y="58267"/>
                  </a:lnTo>
                  <a:lnTo>
                    <a:pt x="74396" y="56159"/>
                  </a:lnTo>
                  <a:lnTo>
                    <a:pt x="74396" y="54864"/>
                  </a:lnTo>
                  <a:lnTo>
                    <a:pt x="76441" y="52793"/>
                  </a:lnTo>
                  <a:lnTo>
                    <a:pt x="76441" y="52628"/>
                  </a:lnTo>
                  <a:lnTo>
                    <a:pt x="78460" y="50596"/>
                  </a:lnTo>
                  <a:lnTo>
                    <a:pt x="78460" y="49339"/>
                  </a:lnTo>
                  <a:lnTo>
                    <a:pt x="80543" y="47231"/>
                  </a:lnTo>
                  <a:lnTo>
                    <a:pt x="80543" y="47066"/>
                  </a:lnTo>
                  <a:lnTo>
                    <a:pt x="82588" y="45034"/>
                  </a:lnTo>
                  <a:lnTo>
                    <a:pt x="82588" y="44030"/>
                  </a:lnTo>
                  <a:lnTo>
                    <a:pt x="86639" y="39992"/>
                  </a:lnTo>
                  <a:lnTo>
                    <a:pt x="86639" y="38557"/>
                  </a:lnTo>
                  <a:lnTo>
                    <a:pt x="90792" y="34429"/>
                  </a:lnTo>
                  <a:lnTo>
                    <a:pt x="90792" y="33261"/>
                  </a:lnTo>
                  <a:lnTo>
                    <a:pt x="96926" y="27076"/>
                  </a:lnTo>
                  <a:lnTo>
                    <a:pt x="96926" y="17424"/>
                  </a:lnTo>
                  <a:lnTo>
                    <a:pt x="96926" y="77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38697" y="2285987"/>
              <a:ext cx="178435" cy="108585"/>
            </a:xfrm>
            <a:custGeom>
              <a:avLst/>
              <a:gdLst/>
              <a:ahLst/>
              <a:cxnLst/>
              <a:rect l="l" t="t" r="r" b="b"/>
              <a:pathLst>
                <a:path w="178435" h="108585">
                  <a:moveTo>
                    <a:pt x="178308" y="7874"/>
                  </a:moveTo>
                  <a:lnTo>
                    <a:pt x="170472" y="0"/>
                  </a:lnTo>
                  <a:lnTo>
                    <a:pt x="168465" y="0"/>
                  </a:lnTo>
                  <a:lnTo>
                    <a:pt x="151168" y="0"/>
                  </a:lnTo>
                  <a:lnTo>
                    <a:pt x="149161" y="0"/>
                  </a:lnTo>
                  <a:lnTo>
                    <a:pt x="146964" y="2209"/>
                  </a:lnTo>
                  <a:lnTo>
                    <a:pt x="145021" y="2209"/>
                  </a:lnTo>
                  <a:lnTo>
                    <a:pt x="143344" y="3886"/>
                  </a:lnTo>
                  <a:lnTo>
                    <a:pt x="142976" y="3886"/>
                  </a:lnTo>
                  <a:lnTo>
                    <a:pt x="140970" y="3886"/>
                  </a:lnTo>
                  <a:lnTo>
                    <a:pt x="139293" y="5562"/>
                  </a:lnTo>
                  <a:lnTo>
                    <a:pt x="138887" y="5562"/>
                  </a:lnTo>
                  <a:lnTo>
                    <a:pt x="136880" y="5562"/>
                  </a:lnTo>
                  <a:lnTo>
                    <a:pt x="134581" y="7874"/>
                  </a:lnTo>
                  <a:lnTo>
                    <a:pt x="132740" y="7874"/>
                  </a:lnTo>
                  <a:lnTo>
                    <a:pt x="131038" y="9550"/>
                  </a:lnTo>
                  <a:lnTo>
                    <a:pt x="130733" y="9550"/>
                  </a:lnTo>
                  <a:lnTo>
                    <a:pt x="128676" y="9550"/>
                  </a:lnTo>
                  <a:lnTo>
                    <a:pt x="126593" y="9550"/>
                  </a:lnTo>
                  <a:lnTo>
                    <a:pt x="124904" y="11226"/>
                  </a:lnTo>
                  <a:lnTo>
                    <a:pt x="124587" y="11226"/>
                  </a:lnTo>
                  <a:lnTo>
                    <a:pt x="122491" y="11226"/>
                  </a:lnTo>
                  <a:lnTo>
                    <a:pt x="120789" y="12915"/>
                  </a:lnTo>
                  <a:lnTo>
                    <a:pt x="120446" y="12915"/>
                  </a:lnTo>
                  <a:lnTo>
                    <a:pt x="118440" y="12915"/>
                  </a:lnTo>
                  <a:lnTo>
                    <a:pt x="116344" y="12915"/>
                  </a:lnTo>
                  <a:lnTo>
                    <a:pt x="114122" y="15113"/>
                  </a:lnTo>
                  <a:lnTo>
                    <a:pt x="112255" y="15113"/>
                  </a:lnTo>
                  <a:lnTo>
                    <a:pt x="110248" y="15113"/>
                  </a:lnTo>
                  <a:lnTo>
                    <a:pt x="108559" y="16789"/>
                  </a:lnTo>
                  <a:lnTo>
                    <a:pt x="108204" y="16789"/>
                  </a:lnTo>
                  <a:lnTo>
                    <a:pt x="106108" y="16789"/>
                  </a:lnTo>
                  <a:lnTo>
                    <a:pt x="104063" y="16789"/>
                  </a:lnTo>
                  <a:lnTo>
                    <a:pt x="102044" y="16789"/>
                  </a:lnTo>
                  <a:lnTo>
                    <a:pt x="100342" y="18478"/>
                  </a:lnTo>
                  <a:lnTo>
                    <a:pt x="99999" y="18478"/>
                  </a:lnTo>
                  <a:lnTo>
                    <a:pt x="97955" y="18478"/>
                  </a:lnTo>
                  <a:lnTo>
                    <a:pt x="96253" y="20154"/>
                  </a:lnTo>
                  <a:lnTo>
                    <a:pt x="95897" y="20154"/>
                  </a:lnTo>
                  <a:lnTo>
                    <a:pt x="93853" y="20154"/>
                  </a:lnTo>
                  <a:lnTo>
                    <a:pt x="91630" y="22352"/>
                  </a:lnTo>
                  <a:lnTo>
                    <a:pt x="89712" y="22352"/>
                  </a:lnTo>
                  <a:lnTo>
                    <a:pt x="88036" y="24041"/>
                  </a:lnTo>
                  <a:lnTo>
                    <a:pt x="87668" y="24041"/>
                  </a:lnTo>
                  <a:lnTo>
                    <a:pt x="85674" y="24041"/>
                  </a:lnTo>
                  <a:lnTo>
                    <a:pt x="83616" y="24041"/>
                  </a:lnTo>
                  <a:lnTo>
                    <a:pt x="81940" y="25717"/>
                  </a:lnTo>
                  <a:lnTo>
                    <a:pt x="81534" y="25717"/>
                  </a:lnTo>
                  <a:lnTo>
                    <a:pt x="79857" y="27393"/>
                  </a:lnTo>
                  <a:lnTo>
                    <a:pt x="79489" y="27393"/>
                  </a:lnTo>
                  <a:lnTo>
                    <a:pt x="77470" y="27393"/>
                  </a:lnTo>
                  <a:lnTo>
                    <a:pt x="75387" y="27393"/>
                  </a:lnTo>
                  <a:lnTo>
                    <a:pt x="73190" y="29603"/>
                  </a:lnTo>
                  <a:lnTo>
                    <a:pt x="71285" y="29603"/>
                  </a:lnTo>
                  <a:lnTo>
                    <a:pt x="69608" y="31280"/>
                  </a:lnTo>
                  <a:lnTo>
                    <a:pt x="69278" y="31280"/>
                  </a:lnTo>
                  <a:lnTo>
                    <a:pt x="67233" y="31280"/>
                  </a:lnTo>
                  <a:lnTo>
                    <a:pt x="65557" y="32956"/>
                  </a:lnTo>
                  <a:lnTo>
                    <a:pt x="65138" y="32956"/>
                  </a:lnTo>
                  <a:lnTo>
                    <a:pt x="63144" y="32956"/>
                  </a:lnTo>
                  <a:lnTo>
                    <a:pt x="61468" y="34632"/>
                  </a:lnTo>
                  <a:lnTo>
                    <a:pt x="61036" y="34632"/>
                  </a:lnTo>
                  <a:lnTo>
                    <a:pt x="58991" y="34632"/>
                  </a:lnTo>
                  <a:lnTo>
                    <a:pt x="56692" y="36944"/>
                  </a:lnTo>
                  <a:lnTo>
                    <a:pt x="54940" y="36944"/>
                  </a:lnTo>
                  <a:lnTo>
                    <a:pt x="53352" y="38519"/>
                  </a:lnTo>
                  <a:lnTo>
                    <a:pt x="52895" y="38519"/>
                  </a:lnTo>
                  <a:lnTo>
                    <a:pt x="51219" y="40195"/>
                  </a:lnTo>
                  <a:lnTo>
                    <a:pt x="50800" y="40195"/>
                  </a:lnTo>
                  <a:lnTo>
                    <a:pt x="48793" y="40195"/>
                  </a:lnTo>
                  <a:lnTo>
                    <a:pt x="47117" y="41871"/>
                  </a:lnTo>
                  <a:lnTo>
                    <a:pt x="46748" y="41871"/>
                  </a:lnTo>
                  <a:lnTo>
                    <a:pt x="42773" y="45859"/>
                  </a:lnTo>
                  <a:lnTo>
                    <a:pt x="42646" y="45859"/>
                  </a:lnTo>
                  <a:lnTo>
                    <a:pt x="40601" y="45859"/>
                  </a:lnTo>
                  <a:lnTo>
                    <a:pt x="38900" y="47548"/>
                  </a:lnTo>
                  <a:lnTo>
                    <a:pt x="38557" y="47548"/>
                  </a:lnTo>
                  <a:lnTo>
                    <a:pt x="36334" y="49745"/>
                  </a:lnTo>
                  <a:lnTo>
                    <a:pt x="34455" y="49745"/>
                  </a:lnTo>
                  <a:lnTo>
                    <a:pt x="32778" y="51422"/>
                  </a:lnTo>
                  <a:lnTo>
                    <a:pt x="32359" y="51422"/>
                  </a:lnTo>
                  <a:lnTo>
                    <a:pt x="30683" y="53111"/>
                  </a:lnTo>
                  <a:lnTo>
                    <a:pt x="30314" y="53111"/>
                  </a:lnTo>
                  <a:lnTo>
                    <a:pt x="28638" y="54787"/>
                  </a:lnTo>
                  <a:lnTo>
                    <a:pt x="28308" y="54787"/>
                  </a:lnTo>
                  <a:lnTo>
                    <a:pt x="24434" y="58674"/>
                  </a:lnTo>
                  <a:lnTo>
                    <a:pt x="24180" y="58674"/>
                  </a:lnTo>
                  <a:lnTo>
                    <a:pt x="22504" y="60350"/>
                  </a:lnTo>
                  <a:lnTo>
                    <a:pt x="22161" y="60350"/>
                  </a:lnTo>
                  <a:lnTo>
                    <a:pt x="20485" y="62026"/>
                  </a:lnTo>
                  <a:lnTo>
                    <a:pt x="20078" y="62026"/>
                  </a:lnTo>
                  <a:lnTo>
                    <a:pt x="16205" y="65913"/>
                  </a:lnTo>
                  <a:lnTo>
                    <a:pt x="16014" y="65913"/>
                  </a:lnTo>
                  <a:lnTo>
                    <a:pt x="14351" y="67589"/>
                  </a:lnTo>
                  <a:lnTo>
                    <a:pt x="13931" y="67589"/>
                  </a:lnTo>
                  <a:lnTo>
                    <a:pt x="12255" y="69265"/>
                  </a:lnTo>
                  <a:lnTo>
                    <a:pt x="11874" y="69265"/>
                  </a:lnTo>
                  <a:lnTo>
                    <a:pt x="7912" y="73253"/>
                  </a:lnTo>
                  <a:lnTo>
                    <a:pt x="0" y="81026"/>
                  </a:lnTo>
                  <a:lnTo>
                    <a:pt x="0" y="100330"/>
                  </a:lnTo>
                  <a:lnTo>
                    <a:pt x="7835" y="108204"/>
                  </a:lnTo>
                  <a:lnTo>
                    <a:pt x="27139" y="108204"/>
                  </a:lnTo>
                  <a:lnTo>
                    <a:pt x="28790" y="106527"/>
                  </a:lnTo>
                  <a:lnTo>
                    <a:pt x="29171" y="106527"/>
                  </a:lnTo>
                  <a:lnTo>
                    <a:pt x="33032" y="102641"/>
                  </a:lnTo>
                  <a:lnTo>
                    <a:pt x="33235" y="102641"/>
                  </a:lnTo>
                  <a:lnTo>
                    <a:pt x="34899" y="100965"/>
                  </a:lnTo>
                  <a:lnTo>
                    <a:pt x="35318" y="100965"/>
                  </a:lnTo>
                  <a:lnTo>
                    <a:pt x="36982" y="99288"/>
                  </a:lnTo>
                  <a:lnTo>
                    <a:pt x="37363" y="99288"/>
                  </a:lnTo>
                  <a:lnTo>
                    <a:pt x="41224" y="95402"/>
                  </a:lnTo>
                  <a:lnTo>
                    <a:pt x="41465" y="95402"/>
                  </a:lnTo>
                  <a:lnTo>
                    <a:pt x="43129" y="93726"/>
                  </a:lnTo>
                  <a:lnTo>
                    <a:pt x="43484" y="93726"/>
                  </a:lnTo>
                  <a:lnTo>
                    <a:pt x="45135" y="92049"/>
                  </a:lnTo>
                  <a:lnTo>
                    <a:pt x="45529" y="92049"/>
                  </a:lnTo>
                  <a:lnTo>
                    <a:pt x="49479" y="88061"/>
                  </a:lnTo>
                  <a:lnTo>
                    <a:pt x="49618" y="88061"/>
                  </a:lnTo>
                  <a:lnTo>
                    <a:pt x="51308" y="86372"/>
                  </a:lnTo>
                  <a:lnTo>
                    <a:pt x="51663" y="86372"/>
                  </a:lnTo>
                  <a:lnTo>
                    <a:pt x="53352" y="84696"/>
                  </a:lnTo>
                  <a:lnTo>
                    <a:pt x="53759" y="84696"/>
                  </a:lnTo>
                  <a:lnTo>
                    <a:pt x="55803" y="84696"/>
                  </a:lnTo>
                  <a:lnTo>
                    <a:pt x="59715" y="80810"/>
                  </a:lnTo>
                  <a:lnTo>
                    <a:pt x="59893" y="80810"/>
                  </a:lnTo>
                  <a:lnTo>
                    <a:pt x="61950" y="80810"/>
                  </a:lnTo>
                  <a:lnTo>
                    <a:pt x="63614" y="79133"/>
                  </a:lnTo>
                  <a:lnTo>
                    <a:pt x="63995" y="79133"/>
                  </a:lnTo>
                  <a:lnTo>
                    <a:pt x="67856" y="75247"/>
                  </a:lnTo>
                  <a:lnTo>
                    <a:pt x="68097" y="75247"/>
                  </a:lnTo>
                  <a:lnTo>
                    <a:pt x="70104" y="75247"/>
                  </a:lnTo>
                  <a:lnTo>
                    <a:pt x="71767" y="73571"/>
                  </a:lnTo>
                  <a:lnTo>
                    <a:pt x="72199" y="73571"/>
                  </a:lnTo>
                  <a:lnTo>
                    <a:pt x="73863" y="71894"/>
                  </a:lnTo>
                  <a:lnTo>
                    <a:pt x="74244" y="71894"/>
                  </a:lnTo>
                  <a:lnTo>
                    <a:pt x="76288" y="71894"/>
                  </a:lnTo>
                  <a:lnTo>
                    <a:pt x="78486" y="69684"/>
                  </a:lnTo>
                  <a:lnTo>
                    <a:pt x="80340" y="69684"/>
                  </a:lnTo>
                  <a:lnTo>
                    <a:pt x="82003" y="68008"/>
                  </a:lnTo>
                  <a:lnTo>
                    <a:pt x="82435" y="68008"/>
                  </a:lnTo>
                  <a:lnTo>
                    <a:pt x="84442" y="68008"/>
                  </a:lnTo>
                  <a:lnTo>
                    <a:pt x="86106" y="66332"/>
                  </a:lnTo>
                  <a:lnTo>
                    <a:pt x="86525" y="66332"/>
                  </a:lnTo>
                  <a:lnTo>
                    <a:pt x="88582" y="66332"/>
                  </a:lnTo>
                  <a:lnTo>
                    <a:pt x="90246" y="64655"/>
                  </a:lnTo>
                  <a:lnTo>
                    <a:pt x="90589" y="64655"/>
                  </a:lnTo>
                  <a:lnTo>
                    <a:pt x="92671" y="64655"/>
                  </a:lnTo>
                  <a:lnTo>
                    <a:pt x="94957" y="62344"/>
                  </a:lnTo>
                  <a:lnTo>
                    <a:pt x="96774" y="62344"/>
                  </a:lnTo>
                  <a:lnTo>
                    <a:pt x="98780" y="62344"/>
                  </a:lnTo>
                  <a:lnTo>
                    <a:pt x="100457" y="60667"/>
                  </a:lnTo>
                  <a:lnTo>
                    <a:pt x="100838" y="60667"/>
                  </a:lnTo>
                  <a:lnTo>
                    <a:pt x="102527" y="58978"/>
                  </a:lnTo>
                  <a:lnTo>
                    <a:pt x="102920" y="58978"/>
                  </a:lnTo>
                  <a:lnTo>
                    <a:pt x="104965" y="58978"/>
                  </a:lnTo>
                  <a:lnTo>
                    <a:pt x="106972" y="58978"/>
                  </a:lnTo>
                  <a:lnTo>
                    <a:pt x="108661" y="57302"/>
                  </a:lnTo>
                  <a:lnTo>
                    <a:pt x="109016" y="57302"/>
                  </a:lnTo>
                  <a:lnTo>
                    <a:pt x="111074" y="57302"/>
                  </a:lnTo>
                  <a:lnTo>
                    <a:pt x="113284" y="55105"/>
                  </a:lnTo>
                  <a:lnTo>
                    <a:pt x="115201" y="55105"/>
                  </a:lnTo>
                  <a:lnTo>
                    <a:pt x="116878" y="53416"/>
                  </a:lnTo>
                  <a:lnTo>
                    <a:pt x="117259" y="53416"/>
                  </a:lnTo>
                  <a:lnTo>
                    <a:pt x="119303" y="53416"/>
                  </a:lnTo>
                  <a:lnTo>
                    <a:pt x="120992" y="51739"/>
                  </a:lnTo>
                  <a:lnTo>
                    <a:pt x="121348" y="51739"/>
                  </a:lnTo>
                  <a:lnTo>
                    <a:pt x="123367" y="51739"/>
                  </a:lnTo>
                  <a:lnTo>
                    <a:pt x="125412" y="51739"/>
                  </a:lnTo>
                  <a:lnTo>
                    <a:pt x="127508" y="51739"/>
                  </a:lnTo>
                  <a:lnTo>
                    <a:pt x="129197" y="50063"/>
                  </a:lnTo>
                  <a:lnTo>
                    <a:pt x="129552" y="50063"/>
                  </a:lnTo>
                  <a:lnTo>
                    <a:pt x="131546" y="50063"/>
                  </a:lnTo>
                  <a:lnTo>
                    <a:pt x="133604" y="50063"/>
                  </a:lnTo>
                  <a:lnTo>
                    <a:pt x="135826" y="47853"/>
                  </a:lnTo>
                  <a:lnTo>
                    <a:pt x="137744" y="47853"/>
                  </a:lnTo>
                  <a:lnTo>
                    <a:pt x="139750" y="47853"/>
                  </a:lnTo>
                  <a:lnTo>
                    <a:pt x="141414" y="46177"/>
                  </a:lnTo>
                  <a:lnTo>
                    <a:pt x="141795" y="46177"/>
                  </a:lnTo>
                  <a:lnTo>
                    <a:pt x="143878" y="46177"/>
                  </a:lnTo>
                  <a:lnTo>
                    <a:pt x="145542" y="44500"/>
                  </a:lnTo>
                  <a:lnTo>
                    <a:pt x="145897" y="44500"/>
                  </a:lnTo>
                  <a:lnTo>
                    <a:pt x="147980" y="44500"/>
                  </a:lnTo>
                  <a:lnTo>
                    <a:pt x="150037" y="44500"/>
                  </a:lnTo>
                  <a:lnTo>
                    <a:pt x="151701" y="42824"/>
                  </a:lnTo>
                  <a:lnTo>
                    <a:pt x="152044" y="42824"/>
                  </a:lnTo>
                  <a:lnTo>
                    <a:pt x="154127" y="42824"/>
                  </a:lnTo>
                  <a:lnTo>
                    <a:pt x="156311" y="40614"/>
                  </a:lnTo>
                  <a:lnTo>
                    <a:pt x="158178" y="40614"/>
                  </a:lnTo>
                  <a:lnTo>
                    <a:pt x="159842" y="38938"/>
                  </a:lnTo>
                  <a:lnTo>
                    <a:pt x="160274" y="38938"/>
                  </a:lnTo>
                  <a:lnTo>
                    <a:pt x="162280" y="38938"/>
                  </a:lnTo>
                  <a:lnTo>
                    <a:pt x="163944" y="37261"/>
                  </a:lnTo>
                  <a:lnTo>
                    <a:pt x="164325" y="37261"/>
                  </a:lnTo>
                  <a:lnTo>
                    <a:pt x="166420" y="37261"/>
                  </a:lnTo>
                  <a:lnTo>
                    <a:pt x="168706" y="34950"/>
                  </a:lnTo>
                  <a:lnTo>
                    <a:pt x="170472" y="34950"/>
                  </a:lnTo>
                  <a:lnTo>
                    <a:pt x="178308" y="27178"/>
                  </a:lnTo>
                  <a:lnTo>
                    <a:pt x="178308" y="17526"/>
                  </a:lnTo>
                  <a:lnTo>
                    <a:pt x="178308" y="78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82042" y="2256916"/>
              <a:ext cx="592455" cy="64135"/>
            </a:xfrm>
            <a:custGeom>
              <a:avLst/>
              <a:gdLst/>
              <a:ahLst/>
              <a:cxnLst/>
              <a:rect l="l" t="t" r="r" b="b"/>
              <a:pathLst>
                <a:path w="592454" h="64135">
                  <a:moveTo>
                    <a:pt x="592188" y="7874"/>
                  </a:moveTo>
                  <a:lnTo>
                    <a:pt x="584428" y="0"/>
                  </a:lnTo>
                  <a:lnTo>
                    <a:pt x="576249" y="0"/>
                  </a:lnTo>
                  <a:lnTo>
                    <a:pt x="565035" y="0"/>
                  </a:lnTo>
                  <a:lnTo>
                    <a:pt x="556958" y="0"/>
                  </a:lnTo>
                  <a:lnTo>
                    <a:pt x="554761" y="2197"/>
                  </a:lnTo>
                  <a:lnTo>
                    <a:pt x="548779" y="2197"/>
                  </a:lnTo>
                  <a:lnTo>
                    <a:pt x="547090" y="3886"/>
                  </a:lnTo>
                  <a:lnTo>
                    <a:pt x="540499" y="3886"/>
                  </a:lnTo>
                  <a:lnTo>
                    <a:pt x="538835" y="5562"/>
                  </a:lnTo>
                  <a:lnTo>
                    <a:pt x="532320" y="5562"/>
                  </a:lnTo>
                  <a:lnTo>
                    <a:pt x="524141" y="5562"/>
                  </a:lnTo>
                  <a:lnTo>
                    <a:pt x="522465" y="7239"/>
                  </a:lnTo>
                  <a:lnTo>
                    <a:pt x="515962" y="7239"/>
                  </a:lnTo>
                  <a:lnTo>
                    <a:pt x="507784" y="7239"/>
                  </a:lnTo>
                  <a:lnTo>
                    <a:pt x="505472" y="9550"/>
                  </a:lnTo>
                  <a:lnTo>
                    <a:pt x="463816" y="9550"/>
                  </a:lnTo>
                  <a:lnTo>
                    <a:pt x="461543" y="7239"/>
                  </a:lnTo>
                  <a:lnTo>
                    <a:pt x="453364" y="7239"/>
                  </a:lnTo>
                  <a:lnTo>
                    <a:pt x="445084" y="7239"/>
                  </a:lnTo>
                  <a:lnTo>
                    <a:pt x="442252" y="7239"/>
                  </a:lnTo>
                  <a:lnTo>
                    <a:pt x="438556" y="7239"/>
                  </a:lnTo>
                  <a:lnTo>
                    <a:pt x="436905" y="5562"/>
                  </a:lnTo>
                  <a:lnTo>
                    <a:pt x="430377" y="5562"/>
                  </a:lnTo>
                  <a:lnTo>
                    <a:pt x="428726" y="3886"/>
                  </a:lnTo>
                  <a:lnTo>
                    <a:pt x="420547" y="3886"/>
                  </a:lnTo>
                  <a:lnTo>
                    <a:pt x="389407" y="3886"/>
                  </a:lnTo>
                  <a:lnTo>
                    <a:pt x="387731" y="2197"/>
                  </a:lnTo>
                  <a:lnTo>
                    <a:pt x="352082" y="2197"/>
                  </a:lnTo>
                  <a:lnTo>
                    <a:pt x="350393" y="3886"/>
                  </a:lnTo>
                  <a:lnTo>
                    <a:pt x="343903" y="3886"/>
                  </a:lnTo>
                  <a:lnTo>
                    <a:pt x="342226" y="5562"/>
                  </a:lnTo>
                  <a:lnTo>
                    <a:pt x="335724" y="5562"/>
                  </a:lnTo>
                  <a:lnTo>
                    <a:pt x="331736" y="9550"/>
                  </a:lnTo>
                  <a:lnTo>
                    <a:pt x="327545" y="9550"/>
                  </a:lnTo>
                  <a:lnTo>
                    <a:pt x="324142" y="12903"/>
                  </a:lnTo>
                  <a:lnTo>
                    <a:pt x="319265" y="12903"/>
                  </a:lnTo>
                  <a:lnTo>
                    <a:pt x="317550" y="14592"/>
                  </a:lnTo>
                  <a:lnTo>
                    <a:pt x="311086" y="14592"/>
                  </a:lnTo>
                  <a:lnTo>
                    <a:pt x="302907" y="14592"/>
                  </a:lnTo>
                  <a:lnTo>
                    <a:pt x="300672" y="16789"/>
                  </a:lnTo>
                  <a:lnTo>
                    <a:pt x="297561" y="16789"/>
                  </a:lnTo>
                  <a:lnTo>
                    <a:pt x="253733" y="16789"/>
                  </a:lnTo>
                  <a:lnTo>
                    <a:pt x="252069" y="18465"/>
                  </a:lnTo>
                  <a:lnTo>
                    <a:pt x="212737" y="18465"/>
                  </a:lnTo>
                  <a:lnTo>
                    <a:pt x="211061" y="20154"/>
                  </a:lnTo>
                  <a:lnTo>
                    <a:pt x="184531" y="20154"/>
                  </a:lnTo>
                  <a:lnTo>
                    <a:pt x="182854" y="18465"/>
                  </a:lnTo>
                  <a:lnTo>
                    <a:pt x="176441" y="18465"/>
                  </a:lnTo>
                  <a:lnTo>
                    <a:pt x="174790" y="16789"/>
                  </a:lnTo>
                  <a:lnTo>
                    <a:pt x="166497" y="16789"/>
                  </a:lnTo>
                  <a:lnTo>
                    <a:pt x="158318" y="16789"/>
                  </a:lnTo>
                  <a:lnTo>
                    <a:pt x="155384" y="16789"/>
                  </a:lnTo>
                  <a:lnTo>
                    <a:pt x="147205" y="16789"/>
                  </a:lnTo>
                  <a:lnTo>
                    <a:pt x="139026" y="16789"/>
                  </a:lnTo>
                  <a:lnTo>
                    <a:pt x="137363" y="18465"/>
                  </a:lnTo>
                  <a:lnTo>
                    <a:pt x="130848" y="18465"/>
                  </a:lnTo>
                  <a:lnTo>
                    <a:pt x="122669" y="18465"/>
                  </a:lnTo>
                  <a:lnTo>
                    <a:pt x="120980" y="20154"/>
                  </a:lnTo>
                  <a:lnTo>
                    <a:pt x="114503" y="20154"/>
                  </a:lnTo>
                  <a:lnTo>
                    <a:pt x="112801" y="21831"/>
                  </a:lnTo>
                  <a:lnTo>
                    <a:pt x="106324" y="21831"/>
                  </a:lnTo>
                  <a:lnTo>
                    <a:pt x="98031" y="21831"/>
                  </a:lnTo>
                  <a:lnTo>
                    <a:pt x="95796" y="24028"/>
                  </a:lnTo>
                  <a:lnTo>
                    <a:pt x="94996" y="24028"/>
                  </a:lnTo>
                  <a:lnTo>
                    <a:pt x="92798" y="21831"/>
                  </a:lnTo>
                  <a:lnTo>
                    <a:pt x="86309" y="21831"/>
                  </a:lnTo>
                  <a:lnTo>
                    <a:pt x="84620" y="20154"/>
                  </a:lnTo>
                  <a:lnTo>
                    <a:pt x="40728" y="20154"/>
                  </a:lnTo>
                  <a:lnTo>
                    <a:pt x="39027" y="21831"/>
                  </a:lnTo>
                  <a:lnTo>
                    <a:pt x="32499" y="21831"/>
                  </a:lnTo>
                  <a:lnTo>
                    <a:pt x="30276" y="24028"/>
                  </a:lnTo>
                  <a:lnTo>
                    <a:pt x="24295" y="24028"/>
                  </a:lnTo>
                  <a:lnTo>
                    <a:pt x="22606" y="25717"/>
                  </a:lnTo>
                  <a:lnTo>
                    <a:pt x="16154" y="25717"/>
                  </a:lnTo>
                  <a:lnTo>
                    <a:pt x="12801" y="29070"/>
                  </a:lnTo>
                  <a:lnTo>
                    <a:pt x="7912" y="29070"/>
                  </a:lnTo>
                  <a:lnTo>
                    <a:pt x="0" y="36944"/>
                  </a:lnTo>
                  <a:lnTo>
                    <a:pt x="0" y="56248"/>
                  </a:lnTo>
                  <a:lnTo>
                    <a:pt x="7823" y="64020"/>
                  </a:lnTo>
                  <a:lnTo>
                    <a:pt x="27127" y="64020"/>
                  </a:lnTo>
                  <a:lnTo>
                    <a:pt x="30581" y="60667"/>
                  </a:lnTo>
                  <a:lnTo>
                    <a:pt x="35458" y="60667"/>
                  </a:lnTo>
                  <a:lnTo>
                    <a:pt x="37147" y="58978"/>
                  </a:lnTo>
                  <a:lnTo>
                    <a:pt x="43599" y="58978"/>
                  </a:lnTo>
                  <a:lnTo>
                    <a:pt x="45808" y="56781"/>
                  </a:lnTo>
                  <a:lnTo>
                    <a:pt x="51803" y="56781"/>
                  </a:lnTo>
                  <a:lnTo>
                    <a:pt x="53479" y="55105"/>
                  </a:lnTo>
                  <a:lnTo>
                    <a:pt x="71767" y="55105"/>
                  </a:lnTo>
                  <a:lnTo>
                    <a:pt x="73456" y="56781"/>
                  </a:lnTo>
                  <a:lnTo>
                    <a:pt x="79463" y="56781"/>
                  </a:lnTo>
                  <a:lnTo>
                    <a:pt x="81686" y="58978"/>
                  </a:lnTo>
                  <a:lnTo>
                    <a:pt x="89852" y="58978"/>
                  </a:lnTo>
                  <a:lnTo>
                    <a:pt x="100977" y="58978"/>
                  </a:lnTo>
                  <a:lnTo>
                    <a:pt x="109143" y="58978"/>
                  </a:lnTo>
                  <a:lnTo>
                    <a:pt x="111366" y="56781"/>
                  </a:lnTo>
                  <a:lnTo>
                    <a:pt x="117322" y="56781"/>
                  </a:lnTo>
                  <a:lnTo>
                    <a:pt x="125615" y="56781"/>
                  </a:lnTo>
                  <a:lnTo>
                    <a:pt x="127279" y="55105"/>
                  </a:lnTo>
                  <a:lnTo>
                    <a:pt x="133794" y="55105"/>
                  </a:lnTo>
                  <a:lnTo>
                    <a:pt x="135470" y="53416"/>
                  </a:lnTo>
                  <a:lnTo>
                    <a:pt x="141973" y="53416"/>
                  </a:lnTo>
                  <a:lnTo>
                    <a:pt x="150152" y="53416"/>
                  </a:lnTo>
                  <a:lnTo>
                    <a:pt x="151815" y="51739"/>
                  </a:lnTo>
                  <a:lnTo>
                    <a:pt x="155384" y="51739"/>
                  </a:lnTo>
                  <a:lnTo>
                    <a:pt x="158318" y="51739"/>
                  </a:lnTo>
                  <a:lnTo>
                    <a:pt x="161886" y="51739"/>
                  </a:lnTo>
                  <a:lnTo>
                    <a:pt x="163563" y="53416"/>
                  </a:lnTo>
                  <a:lnTo>
                    <a:pt x="170129" y="53416"/>
                  </a:lnTo>
                  <a:lnTo>
                    <a:pt x="171843" y="55105"/>
                  </a:lnTo>
                  <a:lnTo>
                    <a:pt x="180022" y="55105"/>
                  </a:lnTo>
                  <a:lnTo>
                    <a:pt x="223850" y="55105"/>
                  </a:lnTo>
                  <a:lnTo>
                    <a:pt x="225552" y="53416"/>
                  </a:lnTo>
                  <a:lnTo>
                    <a:pt x="264845" y="53416"/>
                  </a:lnTo>
                  <a:lnTo>
                    <a:pt x="266522" y="51739"/>
                  </a:lnTo>
                  <a:lnTo>
                    <a:pt x="314020" y="51739"/>
                  </a:lnTo>
                  <a:lnTo>
                    <a:pt x="316217" y="49542"/>
                  </a:lnTo>
                  <a:lnTo>
                    <a:pt x="322199" y="49542"/>
                  </a:lnTo>
                  <a:lnTo>
                    <a:pt x="330377" y="49542"/>
                  </a:lnTo>
                  <a:lnTo>
                    <a:pt x="332054" y="47853"/>
                  </a:lnTo>
                  <a:lnTo>
                    <a:pt x="338556" y="47853"/>
                  </a:lnTo>
                  <a:lnTo>
                    <a:pt x="341909" y="44500"/>
                  </a:lnTo>
                  <a:lnTo>
                    <a:pt x="346837" y="44500"/>
                  </a:lnTo>
                  <a:lnTo>
                    <a:pt x="350659" y="40614"/>
                  </a:lnTo>
                  <a:lnTo>
                    <a:pt x="355015" y="40614"/>
                  </a:lnTo>
                  <a:lnTo>
                    <a:pt x="356666" y="38938"/>
                  </a:lnTo>
                  <a:lnTo>
                    <a:pt x="363194" y="38938"/>
                  </a:lnTo>
                  <a:lnTo>
                    <a:pt x="364858" y="37261"/>
                  </a:lnTo>
                  <a:lnTo>
                    <a:pt x="368439" y="37261"/>
                  </a:lnTo>
                  <a:lnTo>
                    <a:pt x="371373" y="37261"/>
                  </a:lnTo>
                  <a:lnTo>
                    <a:pt x="374942" y="37261"/>
                  </a:lnTo>
                  <a:lnTo>
                    <a:pt x="376618" y="38938"/>
                  </a:lnTo>
                  <a:lnTo>
                    <a:pt x="415937" y="38938"/>
                  </a:lnTo>
                  <a:lnTo>
                    <a:pt x="417614" y="40614"/>
                  </a:lnTo>
                  <a:lnTo>
                    <a:pt x="424129" y="40614"/>
                  </a:lnTo>
                  <a:lnTo>
                    <a:pt x="425792" y="42291"/>
                  </a:lnTo>
                  <a:lnTo>
                    <a:pt x="433971" y="42291"/>
                  </a:lnTo>
                  <a:lnTo>
                    <a:pt x="442252" y="42291"/>
                  </a:lnTo>
                  <a:lnTo>
                    <a:pt x="445084" y="42291"/>
                  </a:lnTo>
                  <a:lnTo>
                    <a:pt x="448221" y="42291"/>
                  </a:lnTo>
                  <a:lnTo>
                    <a:pt x="450430" y="44500"/>
                  </a:lnTo>
                  <a:lnTo>
                    <a:pt x="518896" y="44500"/>
                  </a:lnTo>
                  <a:lnTo>
                    <a:pt x="521068" y="42291"/>
                  </a:lnTo>
                  <a:lnTo>
                    <a:pt x="527075" y="42291"/>
                  </a:lnTo>
                  <a:lnTo>
                    <a:pt x="535254" y="42291"/>
                  </a:lnTo>
                  <a:lnTo>
                    <a:pt x="536930" y="40614"/>
                  </a:lnTo>
                  <a:lnTo>
                    <a:pt x="543433" y="40614"/>
                  </a:lnTo>
                  <a:lnTo>
                    <a:pt x="551611" y="40614"/>
                  </a:lnTo>
                  <a:lnTo>
                    <a:pt x="553275" y="38938"/>
                  </a:lnTo>
                  <a:lnTo>
                    <a:pt x="559790" y="38938"/>
                  </a:lnTo>
                  <a:lnTo>
                    <a:pt x="561454" y="37261"/>
                  </a:lnTo>
                  <a:lnTo>
                    <a:pt x="568071" y="37261"/>
                  </a:lnTo>
                  <a:lnTo>
                    <a:pt x="570344" y="34950"/>
                  </a:lnTo>
                  <a:lnTo>
                    <a:pt x="576249" y="34950"/>
                  </a:lnTo>
                  <a:lnTo>
                    <a:pt x="584428" y="34950"/>
                  </a:lnTo>
                  <a:lnTo>
                    <a:pt x="592188" y="27178"/>
                  </a:lnTo>
                  <a:lnTo>
                    <a:pt x="592188" y="17526"/>
                  </a:lnTo>
                  <a:lnTo>
                    <a:pt x="592188" y="78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39318" y="2253551"/>
              <a:ext cx="608965" cy="48260"/>
            </a:xfrm>
            <a:custGeom>
              <a:avLst/>
              <a:gdLst/>
              <a:ahLst/>
              <a:cxnLst/>
              <a:rect l="l" t="t" r="r" b="b"/>
              <a:pathLst>
                <a:path w="608965" h="48260">
                  <a:moveTo>
                    <a:pt x="608533" y="11239"/>
                  </a:moveTo>
                  <a:lnTo>
                    <a:pt x="600671" y="3365"/>
                  </a:lnTo>
                  <a:lnTo>
                    <a:pt x="581380" y="3365"/>
                  </a:lnTo>
                  <a:lnTo>
                    <a:pt x="577494" y="7251"/>
                  </a:lnTo>
                  <a:lnTo>
                    <a:pt x="573201" y="7251"/>
                  </a:lnTo>
                  <a:lnTo>
                    <a:pt x="571525" y="8928"/>
                  </a:lnTo>
                  <a:lnTo>
                    <a:pt x="567855" y="8928"/>
                  </a:lnTo>
                  <a:lnTo>
                    <a:pt x="565023" y="8928"/>
                  </a:lnTo>
                  <a:lnTo>
                    <a:pt x="528612" y="8928"/>
                  </a:lnTo>
                  <a:lnTo>
                    <a:pt x="526961" y="7251"/>
                  </a:lnTo>
                  <a:lnTo>
                    <a:pt x="520357" y="7251"/>
                  </a:lnTo>
                  <a:lnTo>
                    <a:pt x="518680" y="5562"/>
                  </a:lnTo>
                  <a:lnTo>
                    <a:pt x="510501" y="5562"/>
                  </a:lnTo>
                  <a:lnTo>
                    <a:pt x="499389" y="5562"/>
                  </a:lnTo>
                  <a:lnTo>
                    <a:pt x="491210" y="5562"/>
                  </a:lnTo>
                  <a:lnTo>
                    <a:pt x="489521" y="7251"/>
                  </a:lnTo>
                  <a:lnTo>
                    <a:pt x="483031" y="7251"/>
                  </a:lnTo>
                  <a:lnTo>
                    <a:pt x="481355" y="8928"/>
                  </a:lnTo>
                  <a:lnTo>
                    <a:pt x="474853" y="8928"/>
                  </a:lnTo>
                  <a:lnTo>
                    <a:pt x="466674" y="8928"/>
                  </a:lnTo>
                  <a:lnTo>
                    <a:pt x="464997" y="10604"/>
                  </a:lnTo>
                  <a:lnTo>
                    <a:pt x="461429" y="10604"/>
                  </a:lnTo>
                  <a:lnTo>
                    <a:pt x="458495" y="10604"/>
                  </a:lnTo>
                  <a:lnTo>
                    <a:pt x="454901" y="10604"/>
                  </a:lnTo>
                  <a:lnTo>
                    <a:pt x="453250" y="8928"/>
                  </a:lnTo>
                  <a:lnTo>
                    <a:pt x="448322" y="8928"/>
                  </a:lnTo>
                  <a:lnTo>
                    <a:pt x="444969" y="5562"/>
                  </a:lnTo>
                  <a:lnTo>
                    <a:pt x="442341" y="5562"/>
                  </a:lnTo>
                  <a:lnTo>
                    <a:pt x="436791" y="0"/>
                  </a:lnTo>
                  <a:lnTo>
                    <a:pt x="428612" y="0"/>
                  </a:lnTo>
                  <a:lnTo>
                    <a:pt x="420433" y="0"/>
                  </a:lnTo>
                  <a:lnTo>
                    <a:pt x="417499" y="0"/>
                  </a:lnTo>
                  <a:lnTo>
                    <a:pt x="409321" y="0"/>
                  </a:lnTo>
                  <a:lnTo>
                    <a:pt x="401142" y="0"/>
                  </a:lnTo>
                  <a:lnTo>
                    <a:pt x="399453" y="1689"/>
                  </a:lnTo>
                  <a:lnTo>
                    <a:pt x="392963" y="1689"/>
                  </a:lnTo>
                  <a:lnTo>
                    <a:pt x="387400" y="7251"/>
                  </a:lnTo>
                  <a:lnTo>
                    <a:pt x="384683" y="7251"/>
                  </a:lnTo>
                  <a:lnTo>
                    <a:pt x="381368" y="10604"/>
                  </a:lnTo>
                  <a:lnTo>
                    <a:pt x="379437" y="10604"/>
                  </a:lnTo>
                  <a:lnTo>
                    <a:pt x="376504" y="10604"/>
                  </a:lnTo>
                  <a:lnTo>
                    <a:pt x="371259" y="10604"/>
                  </a:lnTo>
                  <a:lnTo>
                    <a:pt x="368325" y="10604"/>
                  </a:lnTo>
                  <a:lnTo>
                    <a:pt x="366382" y="10604"/>
                  </a:lnTo>
                  <a:lnTo>
                    <a:pt x="363080" y="7251"/>
                  </a:lnTo>
                  <a:lnTo>
                    <a:pt x="360387" y="7251"/>
                  </a:lnTo>
                  <a:lnTo>
                    <a:pt x="354914" y="1689"/>
                  </a:lnTo>
                  <a:lnTo>
                    <a:pt x="348399" y="1689"/>
                  </a:lnTo>
                  <a:lnTo>
                    <a:pt x="346735" y="0"/>
                  </a:lnTo>
                  <a:lnTo>
                    <a:pt x="338442" y="0"/>
                  </a:lnTo>
                  <a:lnTo>
                    <a:pt x="330263" y="0"/>
                  </a:lnTo>
                  <a:lnTo>
                    <a:pt x="327444" y="0"/>
                  </a:lnTo>
                  <a:lnTo>
                    <a:pt x="319151" y="0"/>
                  </a:lnTo>
                  <a:lnTo>
                    <a:pt x="310972" y="0"/>
                  </a:lnTo>
                  <a:lnTo>
                    <a:pt x="309283" y="1689"/>
                  </a:lnTo>
                  <a:lnTo>
                    <a:pt x="302793" y="1689"/>
                  </a:lnTo>
                  <a:lnTo>
                    <a:pt x="301117" y="3365"/>
                  </a:lnTo>
                  <a:lnTo>
                    <a:pt x="294614" y="3365"/>
                  </a:lnTo>
                  <a:lnTo>
                    <a:pt x="292417" y="5562"/>
                  </a:lnTo>
                  <a:lnTo>
                    <a:pt x="286334" y="5562"/>
                  </a:lnTo>
                  <a:lnTo>
                    <a:pt x="284657" y="7251"/>
                  </a:lnTo>
                  <a:lnTo>
                    <a:pt x="278155" y="7251"/>
                  </a:lnTo>
                  <a:lnTo>
                    <a:pt x="276491" y="8928"/>
                  </a:lnTo>
                  <a:lnTo>
                    <a:pt x="269976" y="8928"/>
                  </a:lnTo>
                  <a:lnTo>
                    <a:pt x="268312" y="10604"/>
                  </a:lnTo>
                  <a:lnTo>
                    <a:pt x="261797" y="10604"/>
                  </a:lnTo>
                  <a:lnTo>
                    <a:pt x="253619" y="10604"/>
                  </a:lnTo>
                  <a:lnTo>
                    <a:pt x="251333" y="12915"/>
                  </a:lnTo>
                  <a:lnTo>
                    <a:pt x="248272" y="12915"/>
                  </a:lnTo>
                  <a:lnTo>
                    <a:pt x="245452" y="12915"/>
                  </a:lnTo>
                  <a:lnTo>
                    <a:pt x="240093" y="12915"/>
                  </a:lnTo>
                  <a:lnTo>
                    <a:pt x="237617" y="12915"/>
                  </a:lnTo>
                  <a:lnTo>
                    <a:pt x="232029" y="7251"/>
                  </a:lnTo>
                  <a:lnTo>
                    <a:pt x="227622" y="7251"/>
                  </a:lnTo>
                  <a:lnTo>
                    <a:pt x="223748" y="3365"/>
                  </a:lnTo>
                  <a:lnTo>
                    <a:pt x="217246" y="3365"/>
                  </a:lnTo>
                  <a:lnTo>
                    <a:pt x="215569" y="1689"/>
                  </a:lnTo>
                  <a:lnTo>
                    <a:pt x="209067" y="1689"/>
                  </a:lnTo>
                  <a:lnTo>
                    <a:pt x="207391" y="0"/>
                  </a:lnTo>
                  <a:lnTo>
                    <a:pt x="188099" y="0"/>
                  </a:lnTo>
                  <a:lnTo>
                    <a:pt x="186410" y="1689"/>
                  </a:lnTo>
                  <a:lnTo>
                    <a:pt x="179806" y="1689"/>
                  </a:lnTo>
                  <a:lnTo>
                    <a:pt x="171742" y="1689"/>
                  </a:lnTo>
                  <a:lnTo>
                    <a:pt x="167868" y="5562"/>
                  </a:lnTo>
                  <a:lnTo>
                    <a:pt x="163449" y="5562"/>
                  </a:lnTo>
                  <a:lnTo>
                    <a:pt x="160134" y="8928"/>
                  </a:lnTo>
                  <a:lnTo>
                    <a:pt x="155282" y="8928"/>
                  </a:lnTo>
                  <a:lnTo>
                    <a:pt x="153619" y="10604"/>
                  </a:lnTo>
                  <a:lnTo>
                    <a:pt x="147104" y="10604"/>
                  </a:lnTo>
                  <a:lnTo>
                    <a:pt x="144792" y="12915"/>
                  </a:lnTo>
                  <a:lnTo>
                    <a:pt x="141859" y="12915"/>
                  </a:lnTo>
                  <a:lnTo>
                    <a:pt x="78524" y="12915"/>
                  </a:lnTo>
                  <a:lnTo>
                    <a:pt x="76225" y="10604"/>
                  </a:lnTo>
                  <a:lnTo>
                    <a:pt x="71450" y="10604"/>
                  </a:lnTo>
                  <a:lnTo>
                    <a:pt x="68148" y="7251"/>
                  </a:lnTo>
                  <a:lnTo>
                    <a:pt x="61544" y="7251"/>
                  </a:lnTo>
                  <a:lnTo>
                    <a:pt x="59867" y="5562"/>
                  </a:lnTo>
                  <a:lnTo>
                    <a:pt x="53873" y="5562"/>
                  </a:lnTo>
                  <a:lnTo>
                    <a:pt x="51689" y="3365"/>
                  </a:lnTo>
                  <a:lnTo>
                    <a:pt x="45186" y="3365"/>
                  </a:lnTo>
                  <a:lnTo>
                    <a:pt x="43510" y="1689"/>
                  </a:lnTo>
                  <a:lnTo>
                    <a:pt x="35331" y="1689"/>
                  </a:lnTo>
                  <a:lnTo>
                    <a:pt x="24218" y="1689"/>
                  </a:lnTo>
                  <a:lnTo>
                    <a:pt x="16040" y="1689"/>
                  </a:lnTo>
                  <a:lnTo>
                    <a:pt x="14363" y="3365"/>
                  </a:lnTo>
                  <a:lnTo>
                    <a:pt x="7759" y="3365"/>
                  </a:lnTo>
                  <a:lnTo>
                    <a:pt x="0" y="11239"/>
                  </a:lnTo>
                  <a:lnTo>
                    <a:pt x="0" y="30543"/>
                  </a:lnTo>
                  <a:lnTo>
                    <a:pt x="7759" y="38315"/>
                  </a:lnTo>
                  <a:lnTo>
                    <a:pt x="27152" y="38315"/>
                  </a:lnTo>
                  <a:lnTo>
                    <a:pt x="28714" y="36741"/>
                  </a:lnTo>
                  <a:lnTo>
                    <a:pt x="30822" y="36741"/>
                  </a:lnTo>
                  <a:lnTo>
                    <a:pt x="32397" y="38315"/>
                  </a:lnTo>
                  <a:lnTo>
                    <a:pt x="38265" y="38315"/>
                  </a:lnTo>
                  <a:lnTo>
                    <a:pt x="40576" y="40627"/>
                  </a:lnTo>
                  <a:lnTo>
                    <a:pt x="47180" y="40627"/>
                  </a:lnTo>
                  <a:lnTo>
                    <a:pt x="48856" y="42303"/>
                  </a:lnTo>
                  <a:lnTo>
                    <a:pt x="53619" y="42303"/>
                  </a:lnTo>
                  <a:lnTo>
                    <a:pt x="56934" y="45656"/>
                  </a:lnTo>
                  <a:lnTo>
                    <a:pt x="63004" y="45656"/>
                  </a:lnTo>
                  <a:lnTo>
                    <a:pt x="65214" y="47866"/>
                  </a:lnTo>
                  <a:lnTo>
                    <a:pt x="158216" y="47866"/>
                  </a:lnTo>
                  <a:lnTo>
                    <a:pt x="160413" y="45656"/>
                  </a:lnTo>
                  <a:lnTo>
                    <a:pt x="166395" y="45656"/>
                  </a:lnTo>
                  <a:lnTo>
                    <a:pt x="168071" y="43980"/>
                  </a:lnTo>
                  <a:lnTo>
                    <a:pt x="174675" y="43980"/>
                  </a:lnTo>
                  <a:lnTo>
                    <a:pt x="177977" y="40627"/>
                  </a:lnTo>
                  <a:lnTo>
                    <a:pt x="182753" y="40627"/>
                  </a:lnTo>
                  <a:lnTo>
                    <a:pt x="186626" y="36741"/>
                  </a:lnTo>
                  <a:lnTo>
                    <a:pt x="191033" y="36741"/>
                  </a:lnTo>
                  <a:lnTo>
                    <a:pt x="196278" y="36741"/>
                  </a:lnTo>
                  <a:lnTo>
                    <a:pt x="199212" y="36741"/>
                  </a:lnTo>
                  <a:lnTo>
                    <a:pt x="202844" y="36741"/>
                  </a:lnTo>
                  <a:lnTo>
                    <a:pt x="204444" y="38315"/>
                  </a:lnTo>
                  <a:lnTo>
                    <a:pt x="208699" y="38315"/>
                  </a:lnTo>
                  <a:lnTo>
                    <a:pt x="212623" y="42303"/>
                  </a:lnTo>
                  <a:lnTo>
                    <a:pt x="215315" y="42303"/>
                  </a:lnTo>
                  <a:lnTo>
                    <a:pt x="220802" y="47866"/>
                  </a:lnTo>
                  <a:lnTo>
                    <a:pt x="228981" y="47866"/>
                  </a:lnTo>
                  <a:lnTo>
                    <a:pt x="237274" y="47866"/>
                  </a:lnTo>
                  <a:lnTo>
                    <a:pt x="264744" y="47866"/>
                  </a:lnTo>
                  <a:lnTo>
                    <a:pt x="266915" y="45656"/>
                  </a:lnTo>
                  <a:lnTo>
                    <a:pt x="272923" y="45656"/>
                  </a:lnTo>
                  <a:lnTo>
                    <a:pt x="281089" y="45656"/>
                  </a:lnTo>
                  <a:lnTo>
                    <a:pt x="282765" y="43980"/>
                  </a:lnTo>
                  <a:lnTo>
                    <a:pt x="289382" y="43980"/>
                  </a:lnTo>
                  <a:lnTo>
                    <a:pt x="291033" y="42303"/>
                  </a:lnTo>
                  <a:lnTo>
                    <a:pt x="297446" y="42303"/>
                  </a:lnTo>
                  <a:lnTo>
                    <a:pt x="299123" y="40627"/>
                  </a:lnTo>
                  <a:lnTo>
                    <a:pt x="305625" y="40627"/>
                  </a:lnTo>
                  <a:lnTo>
                    <a:pt x="307936" y="38315"/>
                  </a:lnTo>
                  <a:lnTo>
                    <a:pt x="313918" y="38315"/>
                  </a:lnTo>
                  <a:lnTo>
                    <a:pt x="315506" y="36741"/>
                  </a:lnTo>
                  <a:lnTo>
                    <a:pt x="322084" y="36741"/>
                  </a:lnTo>
                  <a:lnTo>
                    <a:pt x="323761" y="35064"/>
                  </a:lnTo>
                  <a:lnTo>
                    <a:pt x="327444" y="35064"/>
                  </a:lnTo>
                  <a:lnTo>
                    <a:pt x="330263" y="35064"/>
                  </a:lnTo>
                  <a:lnTo>
                    <a:pt x="333933" y="35064"/>
                  </a:lnTo>
                  <a:lnTo>
                    <a:pt x="335610" y="36741"/>
                  </a:lnTo>
                  <a:lnTo>
                    <a:pt x="338201" y="36741"/>
                  </a:lnTo>
                  <a:lnTo>
                    <a:pt x="343687" y="42303"/>
                  </a:lnTo>
                  <a:lnTo>
                    <a:pt x="348615" y="42303"/>
                  </a:lnTo>
                  <a:lnTo>
                    <a:pt x="351967" y="45656"/>
                  </a:lnTo>
                  <a:lnTo>
                    <a:pt x="395795" y="45656"/>
                  </a:lnTo>
                  <a:lnTo>
                    <a:pt x="399148" y="42303"/>
                  </a:lnTo>
                  <a:lnTo>
                    <a:pt x="403974" y="42303"/>
                  </a:lnTo>
                  <a:lnTo>
                    <a:pt x="409524" y="36741"/>
                  </a:lnTo>
                  <a:lnTo>
                    <a:pt x="412254" y="36741"/>
                  </a:lnTo>
                  <a:lnTo>
                    <a:pt x="413905" y="35064"/>
                  </a:lnTo>
                  <a:lnTo>
                    <a:pt x="417499" y="35064"/>
                  </a:lnTo>
                  <a:lnTo>
                    <a:pt x="420116" y="35064"/>
                  </a:lnTo>
                  <a:lnTo>
                    <a:pt x="425678" y="40627"/>
                  </a:lnTo>
                  <a:lnTo>
                    <a:pt x="430542" y="40627"/>
                  </a:lnTo>
                  <a:lnTo>
                    <a:pt x="433857" y="43980"/>
                  </a:lnTo>
                  <a:lnTo>
                    <a:pt x="440461" y="43980"/>
                  </a:lnTo>
                  <a:lnTo>
                    <a:pt x="442137" y="45656"/>
                  </a:lnTo>
                  <a:lnTo>
                    <a:pt x="450215" y="45656"/>
                  </a:lnTo>
                  <a:lnTo>
                    <a:pt x="458495" y="45656"/>
                  </a:lnTo>
                  <a:lnTo>
                    <a:pt x="461429" y="45656"/>
                  </a:lnTo>
                  <a:lnTo>
                    <a:pt x="469506" y="45656"/>
                  </a:lnTo>
                  <a:lnTo>
                    <a:pt x="477786" y="45656"/>
                  </a:lnTo>
                  <a:lnTo>
                    <a:pt x="479463" y="43980"/>
                  </a:lnTo>
                  <a:lnTo>
                    <a:pt x="485965" y="43980"/>
                  </a:lnTo>
                  <a:lnTo>
                    <a:pt x="494144" y="43980"/>
                  </a:lnTo>
                  <a:lnTo>
                    <a:pt x="495795" y="42303"/>
                  </a:lnTo>
                  <a:lnTo>
                    <a:pt x="502323" y="42303"/>
                  </a:lnTo>
                  <a:lnTo>
                    <a:pt x="503986" y="40627"/>
                  </a:lnTo>
                  <a:lnTo>
                    <a:pt x="505993" y="40627"/>
                  </a:lnTo>
                  <a:lnTo>
                    <a:pt x="507669" y="42303"/>
                  </a:lnTo>
                  <a:lnTo>
                    <a:pt x="514172" y="42303"/>
                  </a:lnTo>
                  <a:lnTo>
                    <a:pt x="515848" y="43980"/>
                  </a:lnTo>
                  <a:lnTo>
                    <a:pt x="584314" y="43980"/>
                  </a:lnTo>
                  <a:lnTo>
                    <a:pt x="585965" y="42303"/>
                  </a:lnTo>
                  <a:lnTo>
                    <a:pt x="592493" y="42303"/>
                  </a:lnTo>
                  <a:lnTo>
                    <a:pt x="596417" y="38315"/>
                  </a:lnTo>
                  <a:lnTo>
                    <a:pt x="598589" y="38315"/>
                  </a:lnTo>
                  <a:lnTo>
                    <a:pt x="606285" y="32766"/>
                  </a:lnTo>
                  <a:lnTo>
                    <a:pt x="608533" y="30543"/>
                  </a:lnTo>
                  <a:lnTo>
                    <a:pt x="608533" y="112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12837" y="2251874"/>
              <a:ext cx="78740" cy="40005"/>
            </a:xfrm>
            <a:custGeom>
              <a:avLst/>
              <a:gdLst/>
              <a:ahLst/>
              <a:cxnLst/>
              <a:rect l="l" t="t" r="r" b="b"/>
              <a:pathLst>
                <a:path w="78740" h="40005">
                  <a:moveTo>
                    <a:pt x="78257" y="1676"/>
                  </a:moveTo>
                  <a:lnTo>
                    <a:pt x="76327" y="1676"/>
                  </a:lnTo>
                  <a:lnTo>
                    <a:pt x="69811" y="1676"/>
                  </a:lnTo>
                  <a:lnTo>
                    <a:pt x="68148" y="0"/>
                  </a:lnTo>
                  <a:lnTo>
                    <a:pt x="32499" y="0"/>
                  </a:lnTo>
                  <a:lnTo>
                    <a:pt x="30822" y="1676"/>
                  </a:lnTo>
                  <a:lnTo>
                    <a:pt x="24218" y="1676"/>
                  </a:lnTo>
                  <a:lnTo>
                    <a:pt x="22529" y="3365"/>
                  </a:lnTo>
                  <a:lnTo>
                    <a:pt x="16040" y="3365"/>
                  </a:lnTo>
                  <a:lnTo>
                    <a:pt x="14363" y="5041"/>
                  </a:lnTo>
                  <a:lnTo>
                    <a:pt x="7861" y="5041"/>
                  </a:lnTo>
                  <a:lnTo>
                    <a:pt x="0" y="12915"/>
                  </a:lnTo>
                  <a:lnTo>
                    <a:pt x="0" y="32219"/>
                  </a:lnTo>
                  <a:lnTo>
                    <a:pt x="7861" y="39992"/>
                  </a:lnTo>
                  <a:lnTo>
                    <a:pt x="25069" y="39992"/>
                  </a:lnTo>
                  <a:lnTo>
                    <a:pt x="27241" y="38417"/>
                  </a:lnTo>
                  <a:lnTo>
                    <a:pt x="29578" y="36741"/>
                  </a:lnTo>
                  <a:lnTo>
                    <a:pt x="32258" y="34810"/>
                  </a:lnTo>
                  <a:lnTo>
                    <a:pt x="36982" y="31407"/>
                  </a:lnTo>
                  <a:lnTo>
                    <a:pt x="41757" y="27965"/>
                  </a:lnTo>
                  <a:lnTo>
                    <a:pt x="43192" y="26936"/>
                  </a:lnTo>
                  <a:lnTo>
                    <a:pt x="44170" y="26238"/>
                  </a:lnTo>
                  <a:lnTo>
                    <a:pt x="44488" y="26009"/>
                  </a:lnTo>
                  <a:lnTo>
                    <a:pt x="45605" y="25209"/>
                  </a:lnTo>
                  <a:lnTo>
                    <a:pt x="49174" y="22631"/>
                  </a:lnTo>
                  <a:lnTo>
                    <a:pt x="51371" y="21043"/>
                  </a:lnTo>
                  <a:lnTo>
                    <a:pt x="57353" y="16738"/>
                  </a:lnTo>
                  <a:lnTo>
                    <a:pt x="64414" y="11658"/>
                  </a:lnTo>
                  <a:lnTo>
                    <a:pt x="67729" y="9271"/>
                  </a:lnTo>
                  <a:lnTo>
                    <a:pt x="72898" y="5549"/>
                  </a:lnTo>
                  <a:lnTo>
                    <a:pt x="73025" y="5461"/>
                  </a:lnTo>
                  <a:lnTo>
                    <a:pt x="73355" y="5219"/>
                  </a:lnTo>
                  <a:lnTo>
                    <a:pt x="73596" y="5041"/>
                  </a:lnTo>
                  <a:lnTo>
                    <a:pt x="77127" y="2501"/>
                  </a:lnTo>
                  <a:lnTo>
                    <a:pt x="78257" y="16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53764" y="2269189"/>
              <a:ext cx="1416050" cy="494030"/>
            </a:xfrm>
            <a:custGeom>
              <a:avLst/>
              <a:gdLst/>
              <a:ahLst/>
              <a:cxnLst/>
              <a:rect l="l" t="t" r="r" b="b"/>
              <a:pathLst>
                <a:path w="1416050" h="494030">
                  <a:moveTo>
                    <a:pt x="0" y="493911"/>
                  </a:moveTo>
                  <a:lnTo>
                    <a:pt x="10" y="493701"/>
                  </a:lnTo>
                </a:path>
                <a:path w="1416050" h="494030">
                  <a:moveTo>
                    <a:pt x="10" y="493701"/>
                  </a:moveTo>
                  <a:lnTo>
                    <a:pt x="20" y="493491"/>
                  </a:lnTo>
                  <a:lnTo>
                    <a:pt x="41" y="493281"/>
                  </a:lnTo>
                  <a:lnTo>
                    <a:pt x="52" y="493072"/>
                  </a:lnTo>
                  <a:lnTo>
                    <a:pt x="62" y="492862"/>
                  </a:lnTo>
                  <a:lnTo>
                    <a:pt x="83" y="492652"/>
                  </a:lnTo>
                  <a:lnTo>
                    <a:pt x="94" y="492442"/>
                  </a:lnTo>
                  <a:lnTo>
                    <a:pt x="104" y="492232"/>
                  </a:lnTo>
                  <a:lnTo>
                    <a:pt x="125" y="491917"/>
                  </a:lnTo>
                  <a:lnTo>
                    <a:pt x="146" y="491602"/>
                  </a:lnTo>
                  <a:lnTo>
                    <a:pt x="167" y="491287"/>
                  </a:lnTo>
                  <a:lnTo>
                    <a:pt x="178" y="491077"/>
                  </a:lnTo>
                  <a:lnTo>
                    <a:pt x="188" y="490868"/>
                  </a:lnTo>
                  <a:lnTo>
                    <a:pt x="199" y="490658"/>
                  </a:lnTo>
                  <a:lnTo>
                    <a:pt x="220" y="490448"/>
                  </a:lnTo>
                  <a:lnTo>
                    <a:pt x="230" y="490238"/>
                  </a:lnTo>
                  <a:lnTo>
                    <a:pt x="251" y="489923"/>
                  </a:lnTo>
                  <a:lnTo>
                    <a:pt x="272" y="489608"/>
                  </a:lnTo>
                  <a:lnTo>
                    <a:pt x="293" y="489293"/>
                  </a:lnTo>
                  <a:lnTo>
                    <a:pt x="314" y="488978"/>
                  </a:lnTo>
                  <a:lnTo>
                    <a:pt x="335" y="488664"/>
                  </a:lnTo>
                  <a:lnTo>
                    <a:pt x="356" y="488244"/>
                  </a:lnTo>
                  <a:lnTo>
                    <a:pt x="387" y="487824"/>
                  </a:lnTo>
                </a:path>
                <a:path w="1416050" h="494030">
                  <a:moveTo>
                    <a:pt x="387" y="487824"/>
                  </a:moveTo>
                  <a:lnTo>
                    <a:pt x="408" y="487404"/>
                  </a:lnTo>
                  <a:lnTo>
                    <a:pt x="440" y="486984"/>
                  </a:lnTo>
                  <a:lnTo>
                    <a:pt x="471" y="486459"/>
                  </a:lnTo>
                  <a:lnTo>
                    <a:pt x="513" y="485935"/>
                  </a:lnTo>
                  <a:lnTo>
                    <a:pt x="545" y="485410"/>
                  </a:lnTo>
                  <a:lnTo>
                    <a:pt x="587" y="484780"/>
                  </a:lnTo>
                  <a:lnTo>
                    <a:pt x="629" y="484150"/>
                  </a:lnTo>
                  <a:lnTo>
                    <a:pt x="681" y="483416"/>
                  </a:lnTo>
                  <a:lnTo>
                    <a:pt x="723" y="482681"/>
                  </a:lnTo>
                  <a:lnTo>
                    <a:pt x="775" y="481842"/>
                  </a:lnTo>
                  <a:lnTo>
                    <a:pt x="838" y="481002"/>
                  </a:lnTo>
                  <a:lnTo>
                    <a:pt x="891" y="480057"/>
                  </a:lnTo>
                  <a:lnTo>
                    <a:pt x="964" y="479113"/>
                  </a:lnTo>
                  <a:lnTo>
                    <a:pt x="1027" y="478063"/>
                  </a:lnTo>
                  <a:lnTo>
                    <a:pt x="1100" y="477014"/>
                  </a:lnTo>
                  <a:lnTo>
                    <a:pt x="1184" y="475754"/>
                  </a:lnTo>
                  <a:lnTo>
                    <a:pt x="1268" y="474495"/>
                  </a:lnTo>
                  <a:lnTo>
                    <a:pt x="1363" y="473130"/>
                  </a:lnTo>
                  <a:lnTo>
                    <a:pt x="1467" y="471766"/>
                  </a:lnTo>
                  <a:lnTo>
                    <a:pt x="1572" y="470192"/>
                  </a:lnTo>
                  <a:lnTo>
                    <a:pt x="1688" y="468512"/>
                  </a:lnTo>
                  <a:lnTo>
                    <a:pt x="1803" y="466833"/>
                  </a:lnTo>
                  <a:lnTo>
                    <a:pt x="1939" y="464944"/>
                  </a:lnTo>
                  <a:lnTo>
                    <a:pt x="2075" y="462950"/>
                  </a:lnTo>
                  <a:lnTo>
                    <a:pt x="2233" y="460851"/>
                  </a:lnTo>
                  <a:lnTo>
                    <a:pt x="2390" y="458647"/>
                  </a:lnTo>
                  <a:lnTo>
                    <a:pt x="2568" y="456338"/>
                  </a:lnTo>
                  <a:lnTo>
                    <a:pt x="2747" y="453819"/>
                  </a:lnTo>
                  <a:lnTo>
                    <a:pt x="2946" y="451090"/>
                  </a:lnTo>
                  <a:lnTo>
                    <a:pt x="3166" y="448256"/>
                  </a:lnTo>
                  <a:lnTo>
                    <a:pt x="3397" y="445318"/>
                  </a:lnTo>
                  <a:lnTo>
                    <a:pt x="3638" y="442169"/>
                  </a:lnTo>
                  <a:lnTo>
                    <a:pt x="3900" y="438811"/>
                  </a:lnTo>
                  <a:lnTo>
                    <a:pt x="4183" y="435347"/>
                  </a:lnTo>
                  <a:lnTo>
                    <a:pt x="4487" y="431569"/>
                  </a:lnTo>
                  <a:lnTo>
                    <a:pt x="8429" y="388748"/>
                  </a:lnTo>
                  <a:lnTo>
                    <a:pt x="11145" y="364084"/>
                  </a:lnTo>
                  <a:lnTo>
                    <a:pt x="11952" y="357471"/>
                  </a:lnTo>
                </a:path>
                <a:path w="1416050" h="494030">
                  <a:moveTo>
                    <a:pt x="11952" y="357471"/>
                  </a:moveTo>
                  <a:lnTo>
                    <a:pt x="18191" y="314126"/>
                  </a:lnTo>
                  <a:lnTo>
                    <a:pt x="25803" y="275398"/>
                  </a:lnTo>
                  <a:lnTo>
                    <a:pt x="36613" y="236145"/>
                  </a:lnTo>
                  <a:lnTo>
                    <a:pt x="51941" y="196892"/>
                  </a:lnTo>
                  <a:lnTo>
                    <a:pt x="73687" y="156905"/>
                  </a:lnTo>
                  <a:lnTo>
                    <a:pt x="97477" y="123845"/>
                  </a:lnTo>
                  <a:lnTo>
                    <a:pt x="128942" y="90889"/>
                  </a:lnTo>
                  <a:lnTo>
                    <a:pt x="170577" y="60453"/>
                  </a:lnTo>
                  <a:lnTo>
                    <a:pt x="210399" y="40931"/>
                  </a:lnTo>
                  <a:lnTo>
                    <a:pt x="259520" y="25293"/>
                  </a:lnTo>
                  <a:lnTo>
                    <a:pt x="298482" y="17317"/>
                  </a:lnTo>
                  <a:lnTo>
                    <a:pt x="343305" y="11125"/>
                  </a:lnTo>
                  <a:lnTo>
                    <a:pt x="368154" y="8711"/>
                  </a:lnTo>
                </a:path>
                <a:path w="1416050" h="494030">
                  <a:moveTo>
                    <a:pt x="368154" y="8711"/>
                  </a:moveTo>
                  <a:lnTo>
                    <a:pt x="423409" y="5037"/>
                  </a:lnTo>
                  <a:lnTo>
                    <a:pt x="487052" y="2728"/>
                  </a:lnTo>
                  <a:lnTo>
                    <a:pt x="560131" y="1259"/>
                  </a:lnTo>
                  <a:lnTo>
                    <a:pt x="600708" y="839"/>
                  </a:lnTo>
                  <a:lnTo>
                    <a:pt x="644220" y="524"/>
                  </a:lnTo>
                  <a:lnTo>
                    <a:pt x="690877" y="314"/>
                  </a:lnTo>
                  <a:lnTo>
                    <a:pt x="740995" y="209"/>
                  </a:lnTo>
                  <a:lnTo>
                    <a:pt x="794677" y="104"/>
                  </a:lnTo>
                  <a:lnTo>
                    <a:pt x="852239" y="0"/>
                  </a:lnTo>
                  <a:lnTo>
                    <a:pt x="913995" y="0"/>
                  </a:lnTo>
                  <a:lnTo>
                    <a:pt x="980154" y="0"/>
                  </a:lnTo>
                  <a:lnTo>
                    <a:pt x="1051242" y="0"/>
                  </a:lnTo>
                  <a:lnTo>
                    <a:pt x="1127362" y="0"/>
                  </a:lnTo>
                  <a:lnTo>
                    <a:pt x="1209038" y="0"/>
                  </a:lnTo>
                  <a:lnTo>
                    <a:pt x="1296587" y="0"/>
                  </a:lnTo>
                  <a:lnTo>
                    <a:pt x="1390531" y="0"/>
                  </a:lnTo>
                  <a:lnTo>
                    <a:pt x="1415624" y="0"/>
                  </a:lnTo>
                </a:path>
              </a:pathLst>
            </a:custGeom>
            <a:ln w="20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734863" y="1745894"/>
              <a:ext cx="48260" cy="827405"/>
            </a:xfrm>
            <a:custGeom>
              <a:avLst/>
              <a:gdLst/>
              <a:ahLst/>
              <a:cxnLst/>
              <a:rect l="l" t="t" r="r" b="b"/>
              <a:pathLst>
                <a:path w="48260" h="827405">
                  <a:moveTo>
                    <a:pt x="47853" y="712736"/>
                  </a:moveTo>
                  <a:lnTo>
                    <a:pt x="41986" y="698576"/>
                  </a:lnTo>
                  <a:lnTo>
                    <a:pt x="27851" y="692696"/>
                  </a:lnTo>
                  <a:lnTo>
                    <a:pt x="13728" y="698576"/>
                  </a:lnTo>
                  <a:lnTo>
                    <a:pt x="7861" y="712736"/>
                  </a:lnTo>
                  <a:lnTo>
                    <a:pt x="11112" y="720610"/>
                  </a:lnTo>
                  <a:lnTo>
                    <a:pt x="7861" y="728484"/>
                  </a:lnTo>
                  <a:lnTo>
                    <a:pt x="9486" y="732421"/>
                  </a:lnTo>
                  <a:lnTo>
                    <a:pt x="7861" y="736358"/>
                  </a:lnTo>
                  <a:lnTo>
                    <a:pt x="11112" y="744232"/>
                  </a:lnTo>
                  <a:lnTo>
                    <a:pt x="7861" y="752094"/>
                  </a:lnTo>
                  <a:lnTo>
                    <a:pt x="9486" y="756043"/>
                  </a:lnTo>
                  <a:lnTo>
                    <a:pt x="7861" y="759968"/>
                  </a:lnTo>
                  <a:lnTo>
                    <a:pt x="9486" y="763905"/>
                  </a:lnTo>
                  <a:lnTo>
                    <a:pt x="7861" y="767842"/>
                  </a:lnTo>
                  <a:lnTo>
                    <a:pt x="11112" y="775716"/>
                  </a:lnTo>
                  <a:lnTo>
                    <a:pt x="7861" y="783590"/>
                  </a:lnTo>
                  <a:lnTo>
                    <a:pt x="9486" y="787527"/>
                  </a:lnTo>
                  <a:lnTo>
                    <a:pt x="7861" y="791451"/>
                  </a:lnTo>
                  <a:lnTo>
                    <a:pt x="11112" y="799325"/>
                  </a:lnTo>
                  <a:lnTo>
                    <a:pt x="7861" y="807199"/>
                  </a:lnTo>
                  <a:lnTo>
                    <a:pt x="13728" y="821372"/>
                  </a:lnTo>
                  <a:lnTo>
                    <a:pt x="27851" y="827138"/>
                  </a:lnTo>
                  <a:lnTo>
                    <a:pt x="41986" y="821372"/>
                  </a:lnTo>
                  <a:lnTo>
                    <a:pt x="47853" y="807199"/>
                  </a:lnTo>
                  <a:lnTo>
                    <a:pt x="44589" y="799325"/>
                  </a:lnTo>
                  <a:lnTo>
                    <a:pt x="47853" y="791451"/>
                  </a:lnTo>
                  <a:lnTo>
                    <a:pt x="46215" y="787527"/>
                  </a:lnTo>
                  <a:lnTo>
                    <a:pt x="47853" y="783590"/>
                  </a:lnTo>
                  <a:lnTo>
                    <a:pt x="44589" y="775716"/>
                  </a:lnTo>
                  <a:lnTo>
                    <a:pt x="47853" y="767842"/>
                  </a:lnTo>
                  <a:lnTo>
                    <a:pt x="46215" y="763905"/>
                  </a:lnTo>
                  <a:lnTo>
                    <a:pt x="47853" y="759968"/>
                  </a:lnTo>
                  <a:lnTo>
                    <a:pt x="46215" y="756043"/>
                  </a:lnTo>
                  <a:lnTo>
                    <a:pt x="47853" y="752094"/>
                  </a:lnTo>
                  <a:lnTo>
                    <a:pt x="44589" y="744232"/>
                  </a:lnTo>
                  <a:lnTo>
                    <a:pt x="47853" y="736358"/>
                  </a:lnTo>
                  <a:lnTo>
                    <a:pt x="46215" y="732421"/>
                  </a:lnTo>
                  <a:lnTo>
                    <a:pt x="47853" y="728484"/>
                  </a:lnTo>
                  <a:lnTo>
                    <a:pt x="44589" y="720610"/>
                  </a:lnTo>
                  <a:lnTo>
                    <a:pt x="47853" y="712736"/>
                  </a:lnTo>
                  <a:close/>
                </a:path>
                <a:path w="48260" h="827405">
                  <a:moveTo>
                    <a:pt x="47853" y="20053"/>
                  </a:moveTo>
                  <a:lnTo>
                    <a:pt x="41986" y="5880"/>
                  </a:lnTo>
                  <a:lnTo>
                    <a:pt x="27851" y="0"/>
                  </a:lnTo>
                  <a:lnTo>
                    <a:pt x="23914" y="1638"/>
                  </a:lnTo>
                  <a:lnTo>
                    <a:pt x="19989" y="0"/>
                  </a:lnTo>
                  <a:lnTo>
                    <a:pt x="5854" y="5880"/>
                  </a:lnTo>
                  <a:lnTo>
                    <a:pt x="0" y="20053"/>
                  </a:lnTo>
                  <a:lnTo>
                    <a:pt x="5854" y="34213"/>
                  </a:lnTo>
                  <a:lnTo>
                    <a:pt x="19989" y="39992"/>
                  </a:lnTo>
                  <a:lnTo>
                    <a:pt x="23914" y="38392"/>
                  </a:lnTo>
                  <a:lnTo>
                    <a:pt x="27851" y="39992"/>
                  </a:lnTo>
                  <a:lnTo>
                    <a:pt x="41986" y="34213"/>
                  </a:lnTo>
                  <a:lnTo>
                    <a:pt x="47853" y="2005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42724" y="2533052"/>
              <a:ext cx="55880" cy="205740"/>
            </a:xfrm>
            <a:custGeom>
              <a:avLst/>
              <a:gdLst/>
              <a:ahLst/>
              <a:cxnLst/>
              <a:rect l="l" t="t" r="r" b="b"/>
              <a:pathLst>
                <a:path w="55879" h="205739">
                  <a:moveTo>
                    <a:pt x="55714" y="130238"/>
                  </a:moveTo>
                  <a:lnTo>
                    <a:pt x="49860" y="116078"/>
                  </a:lnTo>
                  <a:lnTo>
                    <a:pt x="47586" y="115138"/>
                  </a:lnTo>
                  <a:lnTo>
                    <a:pt x="47853" y="114503"/>
                  </a:lnTo>
                  <a:lnTo>
                    <a:pt x="46215" y="110566"/>
                  </a:lnTo>
                  <a:lnTo>
                    <a:pt x="47853" y="106629"/>
                  </a:lnTo>
                  <a:lnTo>
                    <a:pt x="46215" y="102692"/>
                  </a:lnTo>
                  <a:lnTo>
                    <a:pt x="47853" y="98755"/>
                  </a:lnTo>
                  <a:lnTo>
                    <a:pt x="46215" y="94818"/>
                  </a:lnTo>
                  <a:lnTo>
                    <a:pt x="47853" y="90881"/>
                  </a:lnTo>
                  <a:lnTo>
                    <a:pt x="46228" y="86956"/>
                  </a:lnTo>
                  <a:lnTo>
                    <a:pt x="47853" y="83019"/>
                  </a:lnTo>
                  <a:lnTo>
                    <a:pt x="46215" y="79082"/>
                  </a:lnTo>
                  <a:lnTo>
                    <a:pt x="47853" y="75145"/>
                  </a:lnTo>
                  <a:lnTo>
                    <a:pt x="46215" y="71208"/>
                  </a:lnTo>
                  <a:lnTo>
                    <a:pt x="47853" y="67271"/>
                  </a:lnTo>
                  <a:lnTo>
                    <a:pt x="46215" y="63334"/>
                  </a:lnTo>
                  <a:lnTo>
                    <a:pt x="47853" y="59397"/>
                  </a:lnTo>
                  <a:lnTo>
                    <a:pt x="46215" y="55460"/>
                  </a:lnTo>
                  <a:lnTo>
                    <a:pt x="47853" y="51523"/>
                  </a:lnTo>
                  <a:lnTo>
                    <a:pt x="46228" y="47599"/>
                  </a:lnTo>
                  <a:lnTo>
                    <a:pt x="47853" y="43662"/>
                  </a:lnTo>
                  <a:lnTo>
                    <a:pt x="41998" y="29489"/>
                  </a:lnTo>
                  <a:lnTo>
                    <a:pt x="39725" y="28549"/>
                  </a:lnTo>
                  <a:lnTo>
                    <a:pt x="39992" y="27914"/>
                  </a:lnTo>
                  <a:lnTo>
                    <a:pt x="38354" y="23977"/>
                  </a:lnTo>
                  <a:lnTo>
                    <a:pt x="39992" y="20040"/>
                  </a:lnTo>
                  <a:lnTo>
                    <a:pt x="34124" y="5867"/>
                  </a:lnTo>
                  <a:lnTo>
                    <a:pt x="19989" y="0"/>
                  </a:lnTo>
                  <a:lnTo>
                    <a:pt x="5867" y="5867"/>
                  </a:lnTo>
                  <a:lnTo>
                    <a:pt x="0" y="20040"/>
                  </a:lnTo>
                  <a:lnTo>
                    <a:pt x="1625" y="23977"/>
                  </a:lnTo>
                  <a:lnTo>
                    <a:pt x="0" y="27914"/>
                  </a:lnTo>
                  <a:lnTo>
                    <a:pt x="1625" y="31851"/>
                  </a:lnTo>
                  <a:lnTo>
                    <a:pt x="0" y="35788"/>
                  </a:lnTo>
                  <a:lnTo>
                    <a:pt x="1625" y="39725"/>
                  </a:lnTo>
                  <a:lnTo>
                    <a:pt x="0" y="43662"/>
                  </a:lnTo>
                  <a:lnTo>
                    <a:pt x="5867" y="57823"/>
                  </a:lnTo>
                  <a:lnTo>
                    <a:pt x="8115" y="58762"/>
                  </a:lnTo>
                  <a:lnTo>
                    <a:pt x="7861" y="59397"/>
                  </a:lnTo>
                  <a:lnTo>
                    <a:pt x="9486" y="63334"/>
                  </a:lnTo>
                  <a:lnTo>
                    <a:pt x="7861" y="67271"/>
                  </a:lnTo>
                  <a:lnTo>
                    <a:pt x="9486" y="71208"/>
                  </a:lnTo>
                  <a:lnTo>
                    <a:pt x="7861" y="75145"/>
                  </a:lnTo>
                  <a:lnTo>
                    <a:pt x="9486" y="79082"/>
                  </a:lnTo>
                  <a:lnTo>
                    <a:pt x="7861" y="83019"/>
                  </a:lnTo>
                  <a:lnTo>
                    <a:pt x="9486" y="86956"/>
                  </a:lnTo>
                  <a:lnTo>
                    <a:pt x="7861" y="90881"/>
                  </a:lnTo>
                  <a:lnTo>
                    <a:pt x="9486" y="94818"/>
                  </a:lnTo>
                  <a:lnTo>
                    <a:pt x="7861" y="98755"/>
                  </a:lnTo>
                  <a:lnTo>
                    <a:pt x="9486" y="102692"/>
                  </a:lnTo>
                  <a:lnTo>
                    <a:pt x="7861" y="106629"/>
                  </a:lnTo>
                  <a:lnTo>
                    <a:pt x="9486" y="110566"/>
                  </a:lnTo>
                  <a:lnTo>
                    <a:pt x="7861" y="114503"/>
                  </a:lnTo>
                  <a:lnTo>
                    <a:pt x="9486" y="118440"/>
                  </a:lnTo>
                  <a:lnTo>
                    <a:pt x="7861" y="122377"/>
                  </a:lnTo>
                  <a:lnTo>
                    <a:pt x="13728" y="136537"/>
                  </a:lnTo>
                  <a:lnTo>
                    <a:pt x="15976" y="137477"/>
                  </a:lnTo>
                  <a:lnTo>
                    <a:pt x="15722" y="138112"/>
                  </a:lnTo>
                  <a:lnTo>
                    <a:pt x="17348" y="142049"/>
                  </a:lnTo>
                  <a:lnTo>
                    <a:pt x="15722" y="145986"/>
                  </a:lnTo>
                  <a:lnTo>
                    <a:pt x="17348" y="149923"/>
                  </a:lnTo>
                  <a:lnTo>
                    <a:pt x="15722" y="153860"/>
                  </a:lnTo>
                  <a:lnTo>
                    <a:pt x="17348" y="157797"/>
                  </a:lnTo>
                  <a:lnTo>
                    <a:pt x="15722" y="161734"/>
                  </a:lnTo>
                  <a:lnTo>
                    <a:pt x="17348" y="165671"/>
                  </a:lnTo>
                  <a:lnTo>
                    <a:pt x="15722" y="169595"/>
                  </a:lnTo>
                  <a:lnTo>
                    <a:pt x="17348" y="173545"/>
                  </a:lnTo>
                  <a:lnTo>
                    <a:pt x="15722" y="177469"/>
                  </a:lnTo>
                  <a:lnTo>
                    <a:pt x="17348" y="181406"/>
                  </a:lnTo>
                  <a:lnTo>
                    <a:pt x="15722" y="185343"/>
                  </a:lnTo>
                  <a:lnTo>
                    <a:pt x="21590" y="199517"/>
                  </a:lnTo>
                  <a:lnTo>
                    <a:pt x="35725" y="205282"/>
                  </a:lnTo>
                  <a:lnTo>
                    <a:pt x="49860" y="199517"/>
                  </a:lnTo>
                  <a:lnTo>
                    <a:pt x="55714" y="185343"/>
                  </a:lnTo>
                  <a:lnTo>
                    <a:pt x="54076" y="181406"/>
                  </a:lnTo>
                  <a:lnTo>
                    <a:pt x="55714" y="177469"/>
                  </a:lnTo>
                  <a:lnTo>
                    <a:pt x="54076" y="173545"/>
                  </a:lnTo>
                  <a:lnTo>
                    <a:pt x="55714" y="169595"/>
                  </a:lnTo>
                  <a:lnTo>
                    <a:pt x="54089" y="165671"/>
                  </a:lnTo>
                  <a:lnTo>
                    <a:pt x="55714" y="161734"/>
                  </a:lnTo>
                  <a:lnTo>
                    <a:pt x="54076" y="157797"/>
                  </a:lnTo>
                  <a:lnTo>
                    <a:pt x="55714" y="153860"/>
                  </a:lnTo>
                  <a:lnTo>
                    <a:pt x="54076" y="149923"/>
                  </a:lnTo>
                  <a:lnTo>
                    <a:pt x="55714" y="145986"/>
                  </a:lnTo>
                  <a:lnTo>
                    <a:pt x="54076" y="142049"/>
                  </a:lnTo>
                  <a:lnTo>
                    <a:pt x="55714" y="138112"/>
                  </a:lnTo>
                  <a:lnTo>
                    <a:pt x="54076" y="134188"/>
                  </a:lnTo>
                  <a:lnTo>
                    <a:pt x="55714" y="1302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58446" y="2698356"/>
              <a:ext cx="79375" cy="229235"/>
            </a:xfrm>
            <a:custGeom>
              <a:avLst/>
              <a:gdLst/>
              <a:ahLst/>
              <a:cxnLst/>
              <a:rect l="l" t="t" r="r" b="b"/>
              <a:pathLst>
                <a:path w="79375" h="229235">
                  <a:moveTo>
                    <a:pt x="79311" y="193192"/>
                  </a:moveTo>
                  <a:lnTo>
                    <a:pt x="73456" y="179031"/>
                  </a:lnTo>
                  <a:lnTo>
                    <a:pt x="71170" y="178092"/>
                  </a:lnTo>
                  <a:lnTo>
                    <a:pt x="71450" y="177444"/>
                  </a:lnTo>
                  <a:lnTo>
                    <a:pt x="69811" y="173520"/>
                  </a:lnTo>
                  <a:lnTo>
                    <a:pt x="71450" y="169583"/>
                  </a:lnTo>
                  <a:lnTo>
                    <a:pt x="69811" y="165646"/>
                  </a:lnTo>
                  <a:lnTo>
                    <a:pt x="71450" y="161709"/>
                  </a:lnTo>
                  <a:lnTo>
                    <a:pt x="65582" y="147548"/>
                  </a:lnTo>
                  <a:lnTo>
                    <a:pt x="63309" y="146621"/>
                  </a:lnTo>
                  <a:lnTo>
                    <a:pt x="63588" y="145961"/>
                  </a:lnTo>
                  <a:lnTo>
                    <a:pt x="61950" y="142024"/>
                  </a:lnTo>
                  <a:lnTo>
                    <a:pt x="63588" y="138087"/>
                  </a:lnTo>
                  <a:lnTo>
                    <a:pt x="61950" y="134162"/>
                  </a:lnTo>
                  <a:lnTo>
                    <a:pt x="63588" y="130225"/>
                  </a:lnTo>
                  <a:lnTo>
                    <a:pt x="61950" y="126288"/>
                  </a:lnTo>
                  <a:lnTo>
                    <a:pt x="63588" y="122351"/>
                  </a:lnTo>
                  <a:lnTo>
                    <a:pt x="57721" y="108191"/>
                  </a:lnTo>
                  <a:lnTo>
                    <a:pt x="55448" y="107264"/>
                  </a:lnTo>
                  <a:lnTo>
                    <a:pt x="55727" y="106603"/>
                  </a:lnTo>
                  <a:lnTo>
                    <a:pt x="54089" y="102666"/>
                  </a:lnTo>
                  <a:lnTo>
                    <a:pt x="55727" y="98729"/>
                  </a:lnTo>
                  <a:lnTo>
                    <a:pt x="54089" y="94805"/>
                  </a:lnTo>
                  <a:lnTo>
                    <a:pt x="55727" y="90868"/>
                  </a:lnTo>
                  <a:lnTo>
                    <a:pt x="54089" y="86931"/>
                  </a:lnTo>
                  <a:lnTo>
                    <a:pt x="55727" y="82994"/>
                  </a:lnTo>
                  <a:lnTo>
                    <a:pt x="54089" y="79057"/>
                  </a:lnTo>
                  <a:lnTo>
                    <a:pt x="55727" y="75120"/>
                  </a:lnTo>
                  <a:lnTo>
                    <a:pt x="49860" y="60972"/>
                  </a:lnTo>
                  <a:lnTo>
                    <a:pt x="47586" y="60032"/>
                  </a:lnTo>
                  <a:lnTo>
                    <a:pt x="47853" y="59397"/>
                  </a:lnTo>
                  <a:lnTo>
                    <a:pt x="46215" y="55460"/>
                  </a:lnTo>
                  <a:lnTo>
                    <a:pt x="47853" y="51523"/>
                  </a:lnTo>
                  <a:lnTo>
                    <a:pt x="46215" y="47599"/>
                  </a:lnTo>
                  <a:lnTo>
                    <a:pt x="47853" y="43649"/>
                  </a:lnTo>
                  <a:lnTo>
                    <a:pt x="46228" y="39725"/>
                  </a:lnTo>
                  <a:lnTo>
                    <a:pt x="47853" y="35788"/>
                  </a:lnTo>
                  <a:lnTo>
                    <a:pt x="46215" y="31851"/>
                  </a:lnTo>
                  <a:lnTo>
                    <a:pt x="47853" y="27914"/>
                  </a:lnTo>
                  <a:lnTo>
                    <a:pt x="41998" y="13741"/>
                  </a:lnTo>
                  <a:lnTo>
                    <a:pt x="36423" y="11430"/>
                  </a:lnTo>
                  <a:lnTo>
                    <a:pt x="34137" y="5867"/>
                  </a:lnTo>
                  <a:lnTo>
                    <a:pt x="20002" y="0"/>
                  </a:lnTo>
                  <a:lnTo>
                    <a:pt x="5867" y="5867"/>
                  </a:lnTo>
                  <a:lnTo>
                    <a:pt x="0" y="20040"/>
                  </a:lnTo>
                  <a:lnTo>
                    <a:pt x="5867" y="34213"/>
                  </a:lnTo>
                  <a:lnTo>
                    <a:pt x="8128" y="35153"/>
                  </a:lnTo>
                  <a:lnTo>
                    <a:pt x="7874" y="35788"/>
                  </a:lnTo>
                  <a:lnTo>
                    <a:pt x="9486" y="39725"/>
                  </a:lnTo>
                  <a:lnTo>
                    <a:pt x="7874" y="43649"/>
                  </a:lnTo>
                  <a:lnTo>
                    <a:pt x="9486" y="47599"/>
                  </a:lnTo>
                  <a:lnTo>
                    <a:pt x="7874" y="51523"/>
                  </a:lnTo>
                  <a:lnTo>
                    <a:pt x="9499" y="55460"/>
                  </a:lnTo>
                  <a:lnTo>
                    <a:pt x="7874" y="59397"/>
                  </a:lnTo>
                  <a:lnTo>
                    <a:pt x="9499" y="63334"/>
                  </a:lnTo>
                  <a:lnTo>
                    <a:pt x="7874" y="67271"/>
                  </a:lnTo>
                  <a:lnTo>
                    <a:pt x="9486" y="71196"/>
                  </a:lnTo>
                  <a:lnTo>
                    <a:pt x="7874" y="75120"/>
                  </a:lnTo>
                  <a:lnTo>
                    <a:pt x="13728" y="89268"/>
                  </a:lnTo>
                  <a:lnTo>
                    <a:pt x="16002" y="90220"/>
                  </a:lnTo>
                  <a:lnTo>
                    <a:pt x="15735" y="90868"/>
                  </a:lnTo>
                  <a:lnTo>
                    <a:pt x="17348" y="94805"/>
                  </a:lnTo>
                  <a:lnTo>
                    <a:pt x="15735" y="98729"/>
                  </a:lnTo>
                  <a:lnTo>
                    <a:pt x="17360" y="102666"/>
                  </a:lnTo>
                  <a:lnTo>
                    <a:pt x="15735" y="106603"/>
                  </a:lnTo>
                  <a:lnTo>
                    <a:pt x="17360" y="110540"/>
                  </a:lnTo>
                  <a:lnTo>
                    <a:pt x="15735" y="114477"/>
                  </a:lnTo>
                  <a:lnTo>
                    <a:pt x="17360" y="118414"/>
                  </a:lnTo>
                  <a:lnTo>
                    <a:pt x="15735" y="122351"/>
                  </a:lnTo>
                  <a:lnTo>
                    <a:pt x="21590" y="136499"/>
                  </a:lnTo>
                  <a:lnTo>
                    <a:pt x="23850" y="137452"/>
                  </a:lnTo>
                  <a:lnTo>
                    <a:pt x="23596" y="138087"/>
                  </a:lnTo>
                  <a:lnTo>
                    <a:pt x="25222" y="142024"/>
                  </a:lnTo>
                  <a:lnTo>
                    <a:pt x="23596" y="145961"/>
                  </a:lnTo>
                  <a:lnTo>
                    <a:pt x="25222" y="149898"/>
                  </a:lnTo>
                  <a:lnTo>
                    <a:pt x="23596" y="153835"/>
                  </a:lnTo>
                  <a:lnTo>
                    <a:pt x="25222" y="157772"/>
                  </a:lnTo>
                  <a:lnTo>
                    <a:pt x="23596" y="161709"/>
                  </a:lnTo>
                  <a:lnTo>
                    <a:pt x="29464" y="175856"/>
                  </a:lnTo>
                  <a:lnTo>
                    <a:pt x="31724" y="176809"/>
                  </a:lnTo>
                  <a:lnTo>
                    <a:pt x="31457" y="177444"/>
                  </a:lnTo>
                  <a:lnTo>
                    <a:pt x="33083" y="181381"/>
                  </a:lnTo>
                  <a:lnTo>
                    <a:pt x="31457" y="185318"/>
                  </a:lnTo>
                  <a:lnTo>
                    <a:pt x="37325" y="199466"/>
                  </a:lnTo>
                  <a:lnTo>
                    <a:pt x="39585" y="200418"/>
                  </a:lnTo>
                  <a:lnTo>
                    <a:pt x="39319" y="201066"/>
                  </a:lnTo>
                  <a:lnTo>
                    <a:pt x="40944" y="205003"/>
                  </a:lnTo>
                  <a:lnTo>
                    <a:pt x="39319" y="208940"/>
                  </a:lnTo>
                  <a:lnTo>
                    <a:pt x="45186" y="223088"/>
                  </a:lnTo>
                  <a:lnTo>
                    <a:pt x="59321" y="228942"/>
                  </a:lnTo>
                  <a:lnTo>
                    <a:pt x="73456" y="223088"/>
                  </a:lnTo>
                  <a:lnTo>
                    <a:pt x="79311" y="208940"/>
                  </a:lnTo>
                  <a:lnTo>
                    <a:pt x="77673" y="205003"/>
                  </a:lnTo>
                  <a:lnTo>
                    <a:pt x="79311" y="201066"/>
                  </a:lnTo>
                  <a:lnTo>
                    <a:pt x="77673" y="197129"/>
                  </a:lnTo>
                  <a:lnTo>
                    <a:pt x="79311" y="1931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97766" y="2887281"/>
              <a:ext cx="181610" cy="354965"/>
            </a:xfrm>
            <a:custGeom>
              <a:avLst/>
              <a:gdLst/>
              <a:ahLst/>
              <a:cxnLst/>
              <a:rect l="l" t="t" r="r" b="b"/>
              <a:pathLst>
                <a:path w="181610" h="354964">
                  <a:moveTo>
                    <a:pt x="181533" y="326999"/>
                  </a:moveTo>
                  <a:lnTo>
                    <a:pt x="175679" y="312839"/>
                  </a:lnTo>
                  <a:lnTo>
                    <a:pt x="173393" y="311899"/>
                  </a:lnTo>
                  <a:lnTo>
                    <a:pt x="173672" y="311251"/>
                  </a:lnTo>
                  <a:lnTo>
                    <a:pt x="167817" y="297103"/>
                  </a:lnTo>
                  <a:lnTo>
                    <a:pt x="162255" y="294805"/>
                  </a:lnTo>
                  <a:lnTo>
                    <a:pt x="159956" y="289229"/>
                  </a:lnTo>
                  <a:lnTo>
                    <a:pt x="157670" y="288290"/>
                  </a:lnTo>
                  <a:lnTo>
                    <a:pt x="157949" y="287642"/>
                  </a:lnTo>
                  <a:lnTo>
                    <a:pt x="152082" y="273481"/>
                  </a:lnTo>
                  <a:lnTo>
                    <a:pt x="146519" y="271183"/>
                  </a:lnTo>
                  <a:lnTo>
                    <a:pt x="144221" y="265607"/>
                  </a:lnTo>
                  <a:lnTo>
                    <a:pt x="141960" y="264680"/>
                  </a:lnTo>
                  <a:lnTo>
                    <a:pt x="142227" y="264033"/>
                  </a:lnTo>
                  <a:lnTo>
                    <a:pt x="136359" y="249872"/>
                  </a:lnTo>
                  <a:lnTo>
                    <a:pt x="134073" y="248932"/>
                  </a:lnTo>
                  <a:lnTo>
                    <a:pt x="134353" y="248285"/>
                  </a:lnTo>
                  <a:lnTo>
                    <a:pt x="128498" y="234124"/>
                  </a:lnTo>
                  <a:lnTo>
                    <a:pt x="122936" y="231825"/>
                  </a:lnTo>
                  <a:lnTo>
                    <a:pt x="120637" y="226250"/>
                  </a:lnTo>
                  <a:lnTo>
                    <a:pt x="118364" y="225310"/>
                  </a:lnTo>
                  <a:lnTo>
                    <a:pt x="118630" y="224675"/>
                  </a:lnTo>
                  <a:lnTo>
                    <a:pt x="112776" y="210515"/>
                  </a:lnTo>
                  <a:lnTo>
                    <a:pt x="107200" y="208216"/>
                  </a:lnTo>
                  <a:lnTo>
                    <a:pt x="104902" y="202641"/>
                  </a:lnTo>
                  <a:lnTo>
                    <a:pt x="102628" y="201714"/>
                  </a:lnTo>
                  <a:lnTo>
                    <a:pt x="102908" y="201053"/>
                  </a:lnTo>
                  <a:lnTo>
                    <a:pt x="97040" y="186893"/>
                  </a:lnTo>
                  <a:lnTo>
                    <a:pt x="94767" y="185953"/>
                  </a:lnTo>
                  <a:lnTo>
                    <a:pt x="95034" y="185318"/>
                  </a:lnTo>
                  <a:lnTo>
                    <a:pt x="89179" y="171157"/>
                  </a:lnTo>
                  <a:lnTo>
                    <a:pt x="86893" y="170218"/>
                  </a:lnTo>
                  <a:lnTo>
                    <a:pt x="87172" y="169570"/>
                  </a:lnTo>
                  <a:lnTo>
                    <a:pt x="85534" y="165633"/>
                  </a:lnTo>
                  <a:lnTo>
                    <a:pt x="87172" y="161696"/>
                  </a:lnTo>
                  <a:lnTo>
                    <a:pt x="81318" y="147535"/>
                  </a:lnTo>
                  <a:lnTo>
                    <a:pt x="79044" y="146596"/>
                  </a:lnTo>
                  <a:lnTo>
                    <a:pt x="79311" y="145961"/>
                  </a:lnTo>
                  <a:lnTo>
                    <a:pt x="73456" y="131800"/>
                  </a:lnTo>
                  <a:lnTo>
                    <a:pt x="71170" y="130860"/>
                  </a:lnTo>
                  <a:lnTo>
                    <a:pt x="71450" y="130213"/>
                  </a:lnTo>
                  <a:lnTo>
                    <a:pt x="69811" y="126276"/>
                  </a:lnTo>
                  <a:lnTo>
                    <a:pt x="71450" y="122339"/>
                  </a:lnTo>
                  <a:lnTo>
                    <a:pt x="65582" y="108178"/>
                  </a:lnTo>
                  <a:lnTo>
                    <a:pt x="63322" y="107251"/>
                  </a:lnTo>
                  <a:lnTo>
                    <a:pt x="63588" y="106603"/>
                  </a:lnTo>
                  <a:lnTo>
                    <a:pt x="61950" y="102666"/>
                  </a:lnTo>
                  <a:lnTo>
                    <a:pt x="63588" y="98729"/>
                  </a:lnTo>
                  <a:lnTo>
                    <a:pt x="61950" y="94792"/>
                  </a:lnTo>
                  <a:lnTo>
                    <a:pt x="63588" y="90855"/>
                  </a:lnTo>
                  <a:lnTo>
                    <a:pt x="57721" y="76695"/>
                  </a:lnTo>
                  <a:lnTo>
                    <a:pt x="55448" y="75768"/>
                  </a:lnTo>
                  <a:lnTo>
                    <a:pt x="55727" y="75107"/>
                  </a:lnTo>
                  <a:lnTo>
                    <a:pt x="54089" y="71170"/>
                  </a:lnTo>
                  <a:lnTo>
                    <a:pt x="55727" y="67233"/>
                  </a:lnTo>
                  <a:lnTo>
                    <a:pt x="49860" y="53086"/>
                  </a:lnTo>
                  <a:lnTo>
                    <a:pt x="47574" y="52146"/>
                  </a:lnTo>
                  <a:lnTo>
                    <a:pt x="47853" y="51498"/>
                  </a:lnTo>
                  <a:lnTo>
                    <a:pt x="46215" y="47561"/>
                  </a:lnTo>
                  <a:lnTo>
                    <a:pt x="47853" y="43624"/>
                  </a:lnTo>
                  <a:lnTo>
                    <a:pt x="46215" y="39687"/>
                  </a:lnTo>
                  <a:lnTo>
                    <a:pt x="47853" y="35750"/>
                  </a:lnTo>
                  <a:lnTo>
                    <a:pt x="41998" y="21590"/>
                  </a:lnTo>
                  <a:lnTo>
                    <a:pt x="39725" y="20650"/>
                  </a:lnTo>
                  <a:lnTo>
                    <a:pt x="39992" y="20015"/>
                  </a:lnTo>
                  <a:lnTo>
                    <a:pt x="34137" y="5854"/>
                  </a:lnTo>
                  <a:lnTo>
                    <a:pt x="20002" y="0"/>
                  </a:lnTo>
                  <a:lnTo>
                    <a:pt x="5867" y="5854"/>
                  </a:lnTo>
                  <a:lnTo>
                    <a:pt x="0" y="20015"/>
                  </a:lnTo>
                  <a:lnTo>
                    <a:pt x="1625" y="23952"/>
                  </a:lnTo>
                  <a:lnTo>
                    <a:pt x="0" y="27876"/>
                  </a:lnTo>
                  <a:lnTo>
                    <a:pt x="5867" y="42024"/>
                  </a:lnTo>
                  <a:lnTo>
                    <a:pt x="8140" y="42976"/>
                  </a:lnTo>
                  <a:lnTo>
                    <a:pt x="7874" y="43624"/>
                  </a:lnTo>
                  <a:lnTo>
                    <a:pt x="9499" y="47561"/>
                  </a:lnTo>
                  <a:lnTo>
                    <a:pt x="7874" y="51498"/>
                  </a:lnTo>
                  <a:lnTo>
                    <a:pt x="9499" y="55435"/>
                  </a:lnTo>
                  <a:lnTo>
                    <a:pt x="7874" y="59372"/>
                  </a:lnTo>
                  <a:lnTo>
                    <a:pt x="13728" y="73520"/>
                  </a:lnTo>
                  <a:lnTo>
                    <a:pt x="15989" y="74472"/>
                  </a:lnTo>
                  <a:lnTo>
                    <a:pt x="15735" y="75107"/>
                  </a:lnTo>
                  <a:lnTo>
                    <a:pt x="17360" y="79044"/>
                  </a:lnTo>
                  <a:lnTo>
                    <a:pt x="15735" y="82981"/>
                  </a:lnTo>
                  <a:lnTo>
                    <a:pt x="21590" y="97129"/>
                  </a:lnTo>
                  <a:lnTo>
                    <a:pt x="23863" y="98082"/>
                  </a:lnTo>
                  <a:lnTo>
                    <a:pt x="23596" y="98729"/>
                  </a:lnTo>
                  <a:lnTo>
                    <a:pt x="25222" y="102666"/>
                  </a:lnTo>
                  <a:lnTo>
                    <a:pt x="23596" y="106603"/>
                  </a:lnTo>
                  <a:lnTo>
                    <a:pt x="25222" y="110540"/>
                  </a:lnTo>
                  <a:lnTo>
                    <a:pt x="23596" y="114465"/>
                  </a:lnTo>
                  <a:lnTo>
                    <a:pt x="29451" y="128612"/>
                  </a:lnTo>
                  <a:lnTo>
                    <a:pt x="31724" y="129565"/>
                  </a:lnTo>
                  <a:lnTo>
                    <a:pt x="31457" y="130213"/>
                  </a:lnTo>
                  <a:lnTo>
                    <a:pt x="33083" y="134150"/>
                  </a:lnTo>
                  <a:lnTo>
                    <a:pt x="31457" y="138087"/>
                  </a:lnTo>
                  <a:lnTo>
                    <a:pt x="37325" y="152234"/>
                  </a:lnTo>
                  <a:lnTo>
                    <a:pt x="39585" y="153174"/>
                  </a:lnTo>
                  <a:lnTo>
                    <a:pt x="39319" y="153822"/>
                  </a:lnTo>
                  <a:lnTo>
                    <a:pt x="40944" y="157759"/>
                  </a:lnTo>
                  <a:lnTo>
                    <a:pt x="39319" y="161696"/>
                  </a:lnTo>
                  <a:lnTo>
                    <a:pt x="45186" y="175844"/>
                  </a:lnTo>
                  <a:lnTo>
                    <a:pt x="47459" y="176796"/>
                  </a:lnTo>
                  <a:lnTo>
                    <a:pt x="47193" y="177444"/>
                  </a:lnTo>
                  <a:lnTo>
                    <a:pt x="53047" y="191592"/>
                  </a:lnTo>
                  <a:lnTo>
                    <a:pt x="55308" y="192544"/>
                  </a:lnTo>
                  <a:lnTo>
                    <a:pt x="55054" y="193179"/>
                  </a:lnTo>
                  <a:lnTo>
                    <a:pt x="60909" y="207327"/>
                  </a:lnTo>
                  <a:lnTo>
                    <a:pt x="63182" y="208280"/>
                  </a:lnTo>
                  <a:lnTo>
                    <a:pt x="62915" y="208927"/>
                  </a:lnTo>
                  <a:lnTo>
                    <a:pt x="68770" y="223075"/>
                  </a:lnTo>
                  <a:lnTo>
                    <a:pt x="71043" y="224028"/>
                  </a:lnTo>
                  <a:lnTo>
                    <a:pt x="70777" y="224675"/>
                  </a:lnTo>
                  <a:lnTo>
                    <a:pt x="76644" y="238823"/>
                  </a:lnTo>
                  <a:lnTo>
                    <a:pt x="82194" y="241134"/>
                  </a:lnTo>
                  <a:lnTo>
                    <a:pt x="84505" y="246684"/>
                  </a:lnTo>
                  <a:lnTo>
                    <a:pt x="86766" y="247637"/>
                  </a:lnTo>
                  <a:lnTo>
                    <a:pt x="86499" y="248285"/>
                  </a:lnTo>
                  <a:lnTo>
                    <a:pt x="92367" y="262432"/>
                  </a:lnTo>
                  <a:lnTo>
                    <a:pt x="94640" y="263385"/>
                  </a:lnTo>
                  <a:lnTo>
                    <a:pt x="94373" y="264033"/>
                  </a:lnTo>
                  <a:lnTo>
                    <a:pt x="100228" y="278180"/>
                  </a:lnTo>
                  <a:lnTo>
                    <a:pt x="105778" y="280492"/>
                  </a:lnTo>
                  <a:lnTo>
                    <a:pt x="108089" y="286042"/>
                  </a:lnTo>
                  <a:lnTo>
                    <a:pt x="110363" y="286994"/>
                  </a:lnTo>
                  <a:lnTo>
                    <a:pt x="110096" y="287642"/>
                  </a:lnTo>
                  <a:lnTo>
                    <a:pt x="115951" y="301790"/>
                  </a:lnTo>
                  <a:lnTo>
                    <a:pt x="121513" y="304101"/>
                  </a:lnTo>
                  <a:lnTo>
                    <a:pt x="123825" y="309664"/>
                  </a:lnTo>
                  <a:lnTo>
                    <a:pt x="126085" y="310603"/>
                  </a:lnTo>
                  <a:lnTo>
                    <a:pt x="125818" y="311251"/>
                  </a:lnTo>
                  <a:lnTo>
                    <a:pt x="131686" y="325399"/>
                  </a:lnTo>
                  <a:lnTo>
                    <a:pt x="133959" y="326351"/>
                  </a:lnTo>
                  <a:lnTo>
                    <a:pt x="133692" y="326999"/>
                  </a:lnTo>
                  <a:lnTo>
                    <a:pt x="139547" y="341147"/>
                  </a:lnTo>
                  <a:lnTo>
                    <a:pt x="145097" y="343458"/>
                  </a:lnTo>
                  <a:lnTo>
                    <a:pt x="147408" y="349021"/>
                  </a:lnTo>
                  <a:lnTo>
                    <a:pt x="161544" y="354876"/>
                  </a:lnTo>
                  <a:lnTo>
                    <a:pt x="175679" y="349021"/>
                  </a:lnTo>
                  <a:lnTo>
                    <a:pt x="181533" y="334873"/>
                  </a:lnTo>
                  <a:lnTo>
                    <a:pt x="179895" y="330936"/>
                  </a:lnTo>
                  <a:lnTo>
                    <a:pt x="181533" y="3269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48921" y="3202139"/>
              <a:ext cx="189865" cy="140335"/>
            </a:xfrm>
            <a:custGeom>
              <a:avLst/>
              <a:gdLst/>
              <a:ahLst/>
              <a:cxnLst/>
              <a:rect l="l" t="t" r="r" b="b"/>
              <a:pathLst>
                <a:path w="189864" h="140335">
                  <a:moveTo>
                    <a:pt x="78625" y="132448"/>
                  </a:moveTo>
                  <a:lnTo>
                    <a:pt x="0" y="132448"/>
                  </a:lnTo>
                  <a:lnTo>
                    <a:pt x="0" y="140322"/>
                  </a:lnTo>
                  <a:lnTo>
                    <a:pt x="78625" y="140322"/>
                  </a:lnTo>
                  <a:lnTo>
                    <a:pt x="78625" y="132448"/>
                  </a:lnTo>
                  <a:close/>
                </a:path>
                <a:path w="189864" h="140335">
                  <a:moveTo>
                    <a:pt x="141135" y="132448"/>
                  </a:moveTo>
                  <a:lnTo>
                    <a:pt x="125818" y="132448"/>
                  </a:lnTo>
                  <a:lnTo>
                    <a:pt x="125818" y="140322"/>
                  </a:lnTo>
                  <a:lnTo>
                    <a:pt x="130200" y="140322"/>
                  </a:lnTo>
                  <a:lnTo>
                    <a:pt x="141135" y="132448"/>
                  </a:lnTo>
                  <a:close/>
                </a:path>
                <a:path w="189864" h="140335">
                  <a:moveTo>
                    <a:pt x="189560" y="97574"/>
                  </a:moveTo>
                  <a:lnTo>
                    <a:pt x="187426" y="92443"/>
                  </a:lnTo>
                  <a:lnTo>
                    <a:pt x="181864" y="90144"/>
                  </a:lnTo>
                  <a:lnTo>
                    <a:pt x="179565" y="84569"/>
                  </a:lnTo>
                  <a:lnTo>
                    <a:pt x="174002" y="82270"/>
                  </a:lnTo>
                  <a:lnTo>
                    <a:pt x="171704" y="76695"/>
                  </a:lnTo>
                  <a:lnTo>
                    <a:pt x="169418" y="75755"/>
                  </a:lnTo>
                  <a:lnTo>
                    <a:pt x="169697" y="75107"/>
                  </a:lnTo>
                  <a:lnTo>
                    <a:pt x="163842" y="60960"/>
                  </a:lnTo>
                  <a:lnTo>
                    <a:pt x="158280" y="58661"/>
                  </a:lnTo>
                  <a:lnTo>
                    <a:pt x="155981" y="53086"/>
                  </a:lnTo>
                  <a:lnTo>
                    <a:pt x="153695" y="52146"/>
                  </a:lnTo>
                  <a:lnTo>
                    <a:pt x="153974" y="51498"/>
                  </a:lnTo>
                  <a:lnTo>
                    <a:pt x="148120" y="37338"/>
                  </a:lnTo>
                  <a:lnTo>
                    <a:pt x="142544" y="35039"/>
                  </a:lnTo>
                  <a:lnTo>
                    <a:pt x="140246" y="29464"/>
                  </a:lnTo>
                  <a:lnTo>
                    <a:pt x="137985" y="28536"/>
                  </a:lnTo>
                  <a:lnTo>
                    <a:pt x="138252" y="27889"/>
                  </a:lnTo>
                  <a:lnTo>
                    <a:pt x="132384" y="13728"/>
                  </a:lnTo>
                  <a:lnTo>
                    <a:pt x="126822" y="11430"/>
                  </a:lnTo>
                  <a:lnTo>
                    <a:pt x="124523" y="5854"/>
                  </a:lnTo>
                  <a:lnTo>
                    <a:pt x="110388" y="0"/>
                  </a:lnTo>
                  <a:lnTo>
                    <a:pt x="96253" y="5854"/>
                  </a:lnTo>
                  <a:lnTo>
                    <a:pt x="90398" y="20015"/>
                  </a:lnTo>
                  <a:lnTo>
                    <a:pt x="96253" y="34163"/>
                  </a:lnTo>
                  <a:lnTo>
                    <a:pt x="98513" y="35115"/>
                  </a:lnTo>
                  <a:lnTo>
                    <a:pt x="98259" y="35750"/>
                  </a:lnTo>
                  <a:lnTo>
                    <a:pt x="104114" y="49898"/>
                  </a:lnTo>
                  <a:lnTo>
                    <a:pt x="106387" y="50850"/>
                  </a:lnTo>
                  <a:lnTo>
                    <a:pt x="106121" y="51498"/>
                  </a:lnTo>
                  <a:lnTo>
                    <a:pt x="111988" y="65646"/>
                  </a:lnTo>
                  <a:lnTo>
                    <a:pt x="114249" y="66598"/>
                  </a:lnTo>
                  <a:lnTo>
                    <a:pt x="113982" y="67246"/>
                  </a:lnTo>
                  <a:lnTo>
                    <a:pt x="119849" y="81394"/>
                  </a:lnTo>
                  <a:lnTo>
                    <a:pt x="125399" y="83705"/>
                  </a:lnTo>
                  <a:lnTo>
                    <a:pt x="127711" y="89255"/>
                  </a:lnTo>
                  <a:lnTo>
                    <a:pt x="129984" y="90208"/>
                  </a:lnTo>
                  <a:lnTo>
                    <a:pt x="129717" y="90855"/>
                  </a:lnTo>
                  <a:lnTo>
                    <a:pt x="135572" y="105003"/>
                  </a:lnTo>
                  <a:lnTo>
                    <a:pt x="146685" y="109613"/>
                  </a:lnTo>
                  <a:lnTo>
                    <a:pt x="151307" y="120751"/>
                  </a:lnTo>
                  <a:lnTo>
                    <a:pt x="155155" y="122351"/>
                  </a:lnTo>
                  <a:lnTo>
                    <a:pt x="156248" y="121564"/>
                  </a:lnTo>
                  <a:lnTo>
                    <a:pt x="158191" y="120167"/>
                  </a:lnTo>
                  <a:lnTo>
                    <a:pt x="158483" y="119951"/>
                  </a:lnTo>
                  <a:lnTo>
                    <a:pt x="158750" y="119761"/>
                  </a:lnTo>
                  <a:lnTo>
                    <a:pt x="162102" y="117348"/>
                  </a:lnTo>
                  <a:lnTo>
                    <a:pt x="163715" y="116179"/>
                  </a:lnTo>
                  <a:lnTo>
                    <a:pt x="165430" y="114947"/>
                  </a:lnTo>
                  <a:lnTo>
                    <a:pt x="172250" y="110045"/>
                  </a:lnTo>
                  <a:lnTo>
                    <a:pt x="176199" y="107200"/>
                  </a:lnTo>
                  <a:lnTo>
                    <a:pt x="182295" y="102806"/>
                  </a:lnTo>
                  <a:lnTo>
                    <a:pt x="183502" y="101942"/>
                  </a:lnTo>
                  <a:lnTo>
                    <a:pt x="183959" y="101612"/>
                  </a:lnTo>
                  <a:lnTo>
                    <a:pt x="184353" y="101320"/>
                  </a:lnTo>
                  <a:lnTo>
                    <a:pt x="186372" y="99872"/>
                  </a:lnTo>
                  <a:lnTo>
                    <a:pt x="189560" y="975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48921" y="2759227"/>
              <a:ext cx="410209" cy="8255"/>
            </a:xfrm>
            <a:custGeom>
              <a:avLst/>
              <a:gdLst/>
              <a:ahLst/>
              <a:cxnLst/>
              <a:rect l="l" t="t" r="r" b="b"/>
              <a:pathLst>
                <a:path w="410210" h="8255">
                  <a:moveTo>
                    <a:pt x="78625" y="0"/>
                  </a:moveTo>
                  <a:lnTo>
                    <a:pt x="0" y="0"/>
                  </a:lnTo>
                  <a:lnTo>
                    <a:pt x="0" y="7874"/>
                  </a:lnTo>
                  <a:lnTo>
                    <a:pt x="78625" y="7874"/>
                  </a:lnTo>
                  <a:lnTo>
                    <a:pt x="78625" y="0"/>
                  </a:lnTo>
                  <a:close/>
                </a:path>
                <a:path w="410210" h="8255">
                  <a:moveTo>
                    <a:pt x="204444" y="0"/>
                  </a:moveTo>
                  <a:lnTo>
                    <a:pt x="125818" y="0"/>
                  </a:lnTo>
                  <a:lnTo>
                    <a:pt x="125818" y="7874"/>
                  </a:lnTo>
                  <a:lnTo>
                    <a:pt x="204444" y="7874"/>
                  </a:lnTo>
                  <a:lnTo>
                    <a:pt x="204444" y="0"/>
                  </a:lnTo>
                  <a:close/>
                </a:path>
                <a:path w="410210" h="8255">
                  <a:moveTo>
                    <a:pt x="330263" y="0"/>
                  </a:moveTo>
                  <a:lnTo>
                    <a:pt x="251625" y="0"/>
                  </a:lnTo>
                  <a:lnTo>
                    <a:pt x="251625" y="7874"/>
                  </a:lnTo>
                  <a:lnTo>
                    <a:pt x="330263" y="7874"/>
                  </a:lnTo>
                  <a:lnTo>
                    <a:pt x="330263" y="0"/>
                  </a:lnTo>
                  <a:close/>
                </a:path>
                <a:path w="410210" h="8255">
                  <a:moveTo>
                    <a:pt x="409663" y="0"/>
                  </a:moveTo>
                  <a:lnTo>
                    <a:pt x="377444" y="0"/>
                  </a:lnTo>
                  <a:lnTo>
                    <a:pt x="377444" y="7874"/>
                  </a:lnTo>
                  <a:lnTo>
                    <a:pt x="409663" y="7874"/>
                  </a:lnTo>
                  <a:lnTo>
                    <a:pt x="409663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9583" y="2269136"/>
              <a:ext cx="1211580" cy="0"/>
            </a:xfrm>
            <a:custGeom>
              <a:avLst/>
              <a:gdLst/>
              <a:ahLst/>
              <a:cxnLst/>
              <a:rect l="l" t="t" r="r" b="b"/>
              <a:pathLst>
                <a:path w="1211579">
                  <a:moveTo>
                    <a:pt x="0" y="0"/>
                  </a:moveTo>
                  <a:lnTo>
                    <a:pt x="1211031" y="0"/>
                  </a:lnTo>
                </a:path>
              </a:pathLst>
            </a:custGeom>
            <a:ln w="7871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53760" y="2265209"/>
              <a:ext cx="1421765" cy="8255"/>
            </a:xfrm>
            <a:custGeom>
              <a:avLst/>
              <a:gdLst/>
              <a:ahLst/>
              <a:cxnLst/>
              <a:rect l="l" t="t" r="r" b="b"/>
              <a:pathLst>
                <a:path w="1421765" h="8255">
                  <a:moveTo>
                    <a:pt x="78638" y="0"/>
                  </a:moveTo>
                  <a:lnTo>
                    <a:pt x="0" y="0"/>
                  </a:lnTo>
                  <a:lnTo>
                    <a:pt x="0" y="7874"/>
                  </a:lnTo>
                  <a:lnTo>
                    <a:pt x="78638" y="7874"/>
                  </a:lnTo>
                  <a:lnTo>
                    <a:pt x="78638" y="0"/>
                  </a:lnTo>
                  <a:close/>
                </a:path>
                <a:path w="1421765" h="8255">
                  <a:moveTo>
                    <a:pt x="1421155" y="0"/>
                  </a:moveTo>
                  <a:lnTo>
                    <a:pt x="1384033" y="0"/>
                  </a:lnTo>
                  <a:lnTo>
                    <a:pt x="1384033" y="7874"/>
                  </a:lnTo>
                  <a:lnTo>
                    <a:pt x="1410233" y="7874"/>
                  </a:lnTo>
                  <a:lnTo>
                    <a:pt x="1421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54277" y="4418158"/>
              <a:ext cx="2644140" cy="1607820"/>
            </a:xfrm>
            <a:custGeom>
              <a:avLst/>
              <a:gdLst/>
              <a:ahLst/>
              <a:cxnLst/>
              <a:rect l="l" t="t" r="r" b="b"/>
              <a:pathLst>
                <a:path w="2644140" h="1607820">
                  <a:moveTo>
                    <a:pt x="2643711" y="0"/>
                  </a:moveTo>
                  <a:lnTo>
                    <a:pt x="0" y="0"/>
                  </a:lnTo>
                  <a:lnTo>
                    <a:pt x="0" y="1607338"/>
                  </a:lnTo>
                  <a:lnTo>
                    <a:pt x="2643711" y="1607338"/>
                  </a:lnTo>
                  <a:lnTo>
                    <a:pt x="2643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54277" y="4418121"/>
              <a:ext cx="528955" cy="1607820"/>
            </a:xfrm>
            <a:custGeom>
              <a:avLst/>
              <a:gdLst/>
              <a:ahLst/>
              <a:cxnLst/>
              <a:rect l="l" t="t" r="r" b="b"/>
              <a:pathLst>
                <a:path w="528954" h="1607820">
                  <a:moveTo>
                    <a:pt x="0" y="0"/>
                  </a:moveTo>
                  <a:lnTo>
                    <a:pt x="0" y="1607375"/>
                  </a:lnTo>
                </a:path>
                <a:path w="528954" h="1607820">
                  <a:moveTo>
                    <a:pt x="528742" y="0"/>
                  </a:moveTo>
                  <a:lnTo>
                    <a:pt x="528742" y="1607375"/>
                  </a:lnTo>
                </a:path>
              </a:pathLst>
            </a:custGeom>
            <a:ln w="463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11762" y="4418121"/>
              <a:ext cx="0" cy="1607820"/>
            </a:xfrm>
            <a:custGeom>
              <a:avLst/>
              <a:gdLst/>
              <a:ahLst/>
              <a:cxnLst/>
              <a:rect l="l" t="t" r="r" b="b"/>
              <a:pathLst>
                <a:path h="1607820">
                  <a:moveTo>
                    <a:pt x="0" y="1551710"/>
                  </a:moveTo>
                  <a:lnTo>
                    <a:pt x="0" y="1607375"/>
                  </a:lnTo>
                </a:path>
                <a:path h="1607820">
                  <a:moveTo>
                    <a:pt x="0" y="0"/>
                  </a:moveTo>
                  <a:lnTo>
                    <a:pt x="0" y="723687"/>
                  </a:lnTo>
                </a:path>
              </a:pathLst>
            </a:custGeom>
            <a:ln w="463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54277" y="4418121"/>
              <a:ext cx="2644140" cy="1607820"/>
            </a:xfrm>
            <a:custGeom>
              <a:avLst/>
              <a:gdLst/>
              <a:ahLst/>
              <a:cxnLst/>
              <a:rect l="l" t="t" r="r" b="b"/>
              <a:pathLst>
                <a:path w="2644140" h="1607820">
                  <a:moveTo>
                    <a:pt x="1586226" y="0"/>
                  </a:moveTo>
                  <a:lnTo>
                    <a:pt x="1586226" y="1607375"/>
                  </a:lnTo>
                </a:path>
                <a:path w="2644140" h="1607820">
                  <a:moveTo>
                    <a:pt x="2114968" y="0"/>
                  </a:moveTo>
                  <a:lnTo>
                    <a:pt x="2114969" y="1607375"/>
                  </a:lnTo>
                </a:path>
                <a:path w="2644140" h="1607820">
                  <a:moveTo>
                    <a:pt x="2643711" y="0"/>
                  </a:moveTo>
                  <a:lnTo>
                    <a:pt x="2643711" y="1607375"/>
                  </a:lnTo>
                </a:path>
                <a:path w="2644140" h="1607820">
                  <a:moveTo>
                    <a:pt x="2643711" y="133968"/>
                  </a:moveTo>
                  <a:lnTo>
                    <a:pt x="0" y="133968"/>
                  </a:lnTo>
                </a:path>
                <a:path w="2644140" h="1607820">
                  <a:moveTo>
                    <a:pt x="2643711" y="468795"/>
                  </a:moveTo>
                  <a:lnTo>
                    <a:pt x="0" y="468795"/>
                  </a:lnTo>
                </a:path>
              </a:pathLst>
            </a:custGeom>
            <a:ln w="463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754277" y="5221836"/>
              <a:ext cx="2644140" cy="669925"/>
            </a:xfrm>
            <a:custGeom>
              <a:avLst/>
              <a:gdLst/>
              <a:ahLst/>
              <a:cxnLst/>
              <a:rect l="l" t="t" r="r" b="b"/>
              <a:pathLst>
                <a:path w="2644140" h="669925">
                  <a:moveTo>
                    <a:pt x="0" y="0"/>
                  </a:moveTo>
                  <a:lnTo>
                    <a:pt x="772241" y="0"/>
                  </a:lnTo>
                </a:path>
                <a:path w="2644140" h="669925">
                  <a:moveTo>
                    <a:pt x="1516655" y="0"/>
                  </a:moveTo>
                  <a:lnTo>
                    <a:pt x="2643711" y="0"/>
                  </a:lnTo>
                </a:path>
                <a:path w="2644140" h="669925">
                  <a:moveTo>
                    <a:pt x="0" y="334845"/>
                  </a:moveTo>
                  <a:lnTo>
                    <a:pt x="772241" y="334845"/>
                  </a:lnTo>
                </a:path>
                <a:path w="2644140" h="669925">
                  <a:moveTo>
                    <a:pt x="1516655" y="334845"/>
                  </a:moveTo>
                  <a:lnTo>
                    <a:pt x="2643711" y="334845"/>
                  </a:lnTo>
                </a:path>
                <a:path w="2644140" h="669925">
                  <a:moveTo>
                    <a:pt x="0" y="669710"/>
                  </a:moveTo>
                  <a:lnTo>
                    <a:pt x="772241" y="669710"/>
                  </a:lnTo>
                </a:path>
                <a:path w="2644140" h="669925">
                  <a:moveTo>
                    <a:pt x="1516655" y="669710"/>
                  </a:moveTo>
                  <a:lnTo>
                    <a:pt x="2643711" y="669710"/>
                  </a:lnTo>
                </a:path>
              </a:pathLst>
            </a:custGeom>
            <a:ln w="4638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51957" y="4415802"/>
              <a:ext cx="2648585" cy="1612265"/>
            </a:xfrm>
            <a:custGeom>
              <a:avLst/>
              <a:gdLst/>
              <a:ahLst/>
              <a:cxnLst/>
              <a:rect l="l" t="t" r="r" b="b"/>
              <a:pathLst>
                <a:path w="2648584" h="1612264">
                  <a:moveTo>
                    <a:pt x="2648343" y="1580934"/>
                  </a:moveTo>
                  <a:lnTo>
                    <a:pt x="2643708" y="1580934"/>
                  </a:lnTo>
                  <a:lnTo>
                    <a:pt x="2643708" y="1607375"/>
                  </a:lnTo>
                  <a:lnTo>
                    <a:pt x="4635" y="1607375"/>
                  </a:lnTo>
                  <a:lnTo>
                    <a:pt x="4635" y="1580934"/>
                  </a:lnTo>
                  <a:lnTo>
                    <a:pt x="0" y="1580934"/>
                  </a:lnTo>
                  <a:lnTo>
                    <a:pt x="0" y="1609699"/>
                  </a:lnTo>
                  <a:lnTo>
                    <a:pt x="2311" y="1609699"/>
                  </a:lnTo>
                  <a:lnTo>
                    <a:pt x="2311" y="1612023"/>
                  </a:lnTo>
                  <a:lnTo>
                    <a:pt x="2648343" y="1612023"/>
                  </a:lnTo>
                  <a:lnTo>
                    <a:pt x="2648343" y="1609699"/>
                  </a:lnTo>
                  <a:lnTo>
                    <a:pt x="2648343" y="1607375"/>
                  </a:lnTo>
                  <a:lnTo>
                    <a:pt x="2648343" y="1580934"/>
                  </a:lnTo>
                  <a:close/>
                </a:path>
                <a:path w="2648584" h="1612264">
                  <a:moveTo>
                    <a:pt x="2648343" y="0"/>
                  </a:moveTo>
                  <a:lnTo>
                    <a:pt x="2311" y="0"/>
                  </a:lnTo>
                  <a:lnTo>
                    <a:pt x="2311" y="2324"/>
                  </a:lnTo>
                  <a:lnTo>
                    <a:pt x="0" y="2324"/>
                  </a:lnTo>
                  <a:lnTo>
                    <a:pt x="0" y="31089"/>
                  </a:lnTo>
                  <a:lnTo>
                    <a:pt x="4635" y="31089"/>
                  </a:lnTo>
                  <a:lnTo>
                    <a:pt x="4635" y="4648"/>
                  </a:lnTo>
                  <a:lnTo>
                    <a:pt x="2643708" y="4648"/>
                  </a:lnTo>
                  <a:lnTo>
                    <a:pt x="2643708" y="31089"/>
                  </a:lnTo>
                  <a:lnTo>
                    <a:pt x="2648343" y="31089"/>
                  </a:lnTo>
                  <a:lnTo>
                    <a:pt x="2648343" y="4648"/>
                  </a:lnTo>
                  <a:lnTo>
                    <a:pt x="2648343" y="2324"/>
                  </a:lnTo>
                  <a:lnTo>
                    <a:pt x="264834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1904" y="6092833"/>
              <a:ext cx="120098" cy="6583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5797" y="6092833"/>
              <a:ext cx="121146" cy="6583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373963" y="6092833"/>
              <a:ext cx="42545" cy="66040"/>
            </a:xfrm>
            <a:custGeom>
              <a:avLst/>
              <a:gdLst/>
              <a:ahLst/>
              <a:cxnLst/>
              <a:rect l="l" t="t" r="r" b="b"/>
              <a:pathLst>
                <a:path w="42545" h="66039">
                  <a:moveTo>
                    <a:pt x="23654" y="0"/>
                  </a:moveTo>
                  <a:lnTo>
                    <a:pt x="15027" y="0"/>
                  </a:lnTo>
                  <a:lnTo>
                    <a:pt x="10760" y="1456"/>
                  </a:lnTo>
                  <a:lnTo>
                    <a:pt x="3895" y="7292"/>
                  </a:lnTo>
                  <a:lnTo>
                    <a:pt x="1762" y="11402"/>
                  </a:lnTo>
                  <a:lnTo>
                    <a:pt x="742" y="16708"/>
                  </a:lnTo>
                  <a:lnTo>
                    <a:pt x="8626" y="18119"/>
                  </a:lnTo>
                  <a:lnTo>
                    <a:pt x="9276" y="14250"/>
                  </a:lnTo>
                  <a:lnTo>
                    <a:pt x="10574" y="11346"/>
                  </a:lnTo>
                  <a:lnTo>
                    <a:pt x="14656" y="7477"/>
                  </a:lnTo>
                  <a:lnTo>
                    <a:pt x="17253" y="6503"/>
                  </a:lnTo>
                  <a:lnTo>
                    <a:pt x="23468" y="6503"/>
                  </a:lnTo>
                  <a:lnTo>
                    <a:pt x="25973" y="7459"/>
                  </a:lnTo>
                  <a:lnTo>
                    <a:pt x="29869" y="11272"/>
                  </a:lnTo>
                  <a:lnTo>
                    <a:pt x="30889" y="13675"/>
                  </a:lnTo>
                  <a:lnTo>
                    <a:pt x="30889" y="20243"/>
                  </a:lnTo>
                  <a:lnTo>
                    <a:pt x="29498" y="22952"/>
                  </a:lnTo>
                  <a:lnTo>
                    <a:pt x="24118" y="26478"/>
                  </a:lnTo>
                  <a:lnTo>
                    <a:pt x="21056" y="27350"/>
                  </a:lnTo>
                  <a:lnTo>
                    <a:pt x="16418" y="27266"/>
                  </a:lnTo>
                  <a:lnTo>
                    <a:pt x="15583" y="34215"/>
                  </a:lnTo>
                  <a:lnTo>
                    <a:pt x="17810" y="33631"/>
                  </a:lnTo>
                  <a:lnTo>
                    <a:pt x="19665" y="33334"/>
                  </a:lnTo>
                  <a:lnTo>
                    <a:pt x="24860" y="33334"/>
                  </a:lnTo>
                  <a:lnTo>
                    <a:pt x="27828" y="34512"/>
                  </a:lnTo>
                  <a:lnTo>
                    <a:pt x="32559" y="39234"/>
                  </a:lnTo>
                  <a:lnTo>
                    <a:pt x="33765" y="42231"/>
                  </a:lnTo>
                  <a:lnTo>
                    <a:pt x="33765" y="49681"/>
                  </a:lnTo>
                  <a:lnTo>
                    <a:pt x="32466" y="52882"/>
                  </a:lnTo>
                  <a:lnTo>
                    <a:pt x="27364" y="58040"/>
                  </a:lnTo>
                  <a:lnTo>
                    <a:pt x="24210" y="59330"/>
                  </a:lnTo>
                  <a:lnTo>
                    <a:pt x="17346" y="59330"/>
                  </a:lnTo>
                  <a:lnTo>
                    <a:pt x="14749" y="58337"/>
                  </a:lnTo>
                  <a:lnTo>
                    <a:pt x="10296" y="54385"/>
                  </a:lnTo>
                  <a:lnTo>
                    <a:pt x="8812" y="51147"/>
                  </a:lnTo>
                  <a:lnTo>
                    <a:pt x="7884" y="46666"/>
                  </a:lnTo>
                  <a:lnTo>
                    <a:pt x="0" y="47714"/>
                  </a:lnTo>
                  <a:lnTo>
                    <a:pt x="463" y="53086"/>
                  </a:lnTo>
                  <a:lnTo>
                    <a:pt x="2597" y="57455"/>
                  </a:lnTo>
                  <a:lnTo>
                    <a:pt x="10111" y="64191"/>
                  </a:lnTo>
                  <a:lnTo>
                    <a:pt x="14841" y="65879"/>
                  </a:lnTo>
                  <a:lnTo>
                    <a:pt x="26715" y="65879"/>
                  </a:lnTo>
                  <a:lnTo>
                    <a:pt x="31910" y="63922"/>
                  </a:lnTo>
                  <a:lnTo>
                    <a:pt x="40165" y="56092"/>
                  </a:lnTo>
                  <a:lnTo>
                    <a:pt x="42206" y="51323"/>
                  </a:lnTo>
                  <a:lnTo>
                    <a:pt x="42206" y="41526"/>
                  </a:lnTo>
                  <a:lnTo>
                    <a:pt x="41093" y="38065"/>
                  </a:lnTo>
                  <a:lnTo>
                    <a:pt x="36919" y="32517"/>
                  </a:lnTo>
                  <a:lnTo>
                    <a:pt x="33950" y="30699"/>
                  </a:lnTo>
                  <a:lnTo>
                    <a:pt x="30147" y="29818"/>
                  </a:lnTo>
                  <a:lnTo>
                    <a:pt x="33023" y="28472"/>
                  </a:lnTo>
                  <a:lnTo>
                    <a:pt x="35249" y="26654"/>
                  </a:lnTo>
                  <a:lnTo>
                    <a:pt x="38310" y="22080"/>
                  </a:lnTo>
                  <a:lnTo>
                    <a:pt x="39052" y="19538"/>
                  </a:lnTo>
                  <a:lnTo>
                    <a:pt x="39052" y="13823"/>
                  </a:lnTo>
                  <a:lnTo>
                    <a:pt x="38217" y="11049"/>
                  </a:lnTo>
                  <a:lnTo>
                    <a:pt x="35063" y="5835"/>
                  </a:lnTo>
                  <a:lnTo>
                    <a:pt x="32837" y="3775"/>
                  </a:lnTo>
                  <a:lnTo>
                    <a:pt x="26900" y="751"/>
                  </a:lnTo>
                  <a:lnTo>
                    <a:pt x="2365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5455" y="6092833"/>
              <a:ext cx="638201" cy="21986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636526" y="4418164"/>
              <a:ext cx="2764155" cy="1609725"/>
            </a:xfrm>
            <a:custGeom>
              <a:avLst/>
              <a:gdLst/>
              <a:ahLst/>
              <a:cxnLst/>
              <a:rect l="l" t="t" r="r" b="b"/>
              <a:pathLst>
                <a:path w="2764154" h="1609725">
                  <a:moveTo>
                    <a:pt x="24320" y="142468"/>
                  </a:moveTo>
                  <a:lnTo>
                    <a:pt x="0" y="142468"/>
                  </a:lnTo>
                  <a:lnTo>
                    <a:pt x="0" y="150444"/>
                  </a:lnTo>
                  <a:lnTo>
                    <a:pt x="24320" y="150444"/>
                  </a:lnTo>
                  <a:lnTo>
                    <a:pt x="24320" y="142468"/>
                  </a:lnTo>
                  <a:close/>
                </a:path>
                <a:path w="2764154" h="1609725">
                  <a:moveTo>
                    <a:pt x="61556" y="104978"/>
                  </a:moveTo>
                  <a:lnTo>
                    <a:pt x="56451" y="104978"/>
                  </a:lnTo>
                  <a:lnTo>
                    <a:pt x="55079" y="107772"/>
                  </a:lnTo>
                  <a:lnTo>
                    <a:pt x="52743" y="110642"/>
                  </a:lnTo>
                  <a:lnTo>
                    <a:pt x="46113" y="116586"/>
                  </a:lnTo>
                  <a:lnTo>
                    <a:pt x="42240" y="119087"/>
                  </a:lnTo>
                  <a:lnTo>
                    <a:pt x="37807" y="121221"/>
                  </a:lnTo>
                  <a:lnTo>
                    <a:pt x="37807" y="128828"/>
                  </a:lnTo>
                  <a:lnTo>
                    <a:pt x="40284" y="127990"/>
                  </a:lnTo>
                  <a:lnTo>
                    <a:pt x="43053" y="126606"/>
                  </a:lnTo>
                  <a:lnTo>
                    <a:pt x="46151" y="124739"/>
                  </a:lnTo>
                  <a:lnTo>
                    <a:pt x="49237" y="122986"/>
                  </a:lnTo>
                  <a:lnTo>
                    <a:pt x="51739" y="121132"/>
                  </a:lnTo>
                  <a:lnTo>
                    <a:pt x="53644" y="119265"/>
                  </a:lnTo>
                  <a:lnTo>
                    <a:pt x="53644" y="169735"/>
                  </a:lnTo>
                  <a:lnTo>
                    <a:pt x="61556" y="169735"/>
                  </a:lnTo>
                  <a:lnTo>
                    <a:pt x="61556" y="119265"/>
                  </a:lnTo>
                  <a:lnTo>
                    <a:pt x="61556" y="104978"/>
                  </a:lnTo>
                  <a:close/>
                </a:path>
                <a:path w="2764154" h="1609725">
                  <a:moveTo>
                    <a:pt x="146494" y="131610"/>
                  </a:moveTo>
                  <a:lnTo>
                    <a:pt x="120065" y="131610"/>
                  </a:lnTo>
                  <a:lnTo>
                    <a:pt x="120065" y="0"/>
                  </a:lnTo>
                  <a:lnTo>
                    <a:pt x="115430" y="0"/>
                  </a:lnTo>
                  <a:lnTo>
                    <a:pt x="115430" y="1609661"/>
                  </a:lnTo>
                  <a:lnTo>
                    <a:pt x="120065" y="1609661"/>
                  </a:lnTo>
                  <a:lnTo>
                    <a:pt x="120065" y="1475701"/>
                  </a:lnTo>
                  <a:lnTo>
                    <a:pt x="146494" y="1475701"/>
                  </a:lnTo>
                  <a:lnTo>
                    <a:pt x="146494" y="1471066"/>
                  </a:lnTo>
                  <a:lnTo>
                    <a:pt x="120065" y="1471066"/>
                  </a:lnTo>
                  <a:lnTo>
                    <a:pt x="120065" y="1140841"/>
                  </a:lnTo>
                  <a:lnTo>
                    <a:pt x="146494" y="1140841"/>
                  </a:lnTo>
                  <a:lnTo>
                    <a:pt x="146494" y="1136205"/>
                  </a:lnTo>
                  <a:lnTo>
                    <a:pt x="120065" y="1136205"/>
                  </a:lnTo>
                  <a:lnTo>
                    <a:pt x="120065" y="805992"/>
                  </a:lnTo>
                  <a:lnTo>
                    <a:pt x="146494" y="805992"/>
                  </a:lnTo>
                  <a:lnTo>
                    <a:pt x="146494" y="801357"/>
                  </a:lnTo>
                  <a:lnTo>
                    <a:pt x="120065" y="801357"/>
                  </a:lnTo>
                  <a:lnTo>
                    <a:pt x="120065" y="471081"/>
                  </a:lnTo>
                  <a:lnTo>
                    <a:pt x="146494" y="471081"/>
                  </a:lnTo>
                  <a:lnTo>
                    <a:pt x="146494" y="466432"/>
                  </a:lnTo>
                  <a:lnTo>
                    <a:pt x="120065" y="466432"/>
                  </a:lnTo>
                  <a:lnTo>
                    <a:pt x="120065" y="136245"/>
                  </a:lnTo>
                  <a:lnTo>
                    <a:pt x="146494" y="136245"/>
                  </a:lnTo>
                  <a:lnTo>
                    <a:pt x="146494" y="131610"/>
                  </a:lnTo>
                  <a:close/>
                </a:path>
                <a:path w="2764154" h="1609725">
                  <a:moveTo>
                    <a:pt x="2763774" y="0"/>
                  </a:moveTo>
                  <a:lnTo>
                    <a:pt x="2759138" y="0"/>
                  </a:lnTo>
                  <a:lnTo>
                    <a:pt x="2759138" y="131610"/>
                  </a:lnTo>
                  <a:lnTo>
                    <a:pt x="2732697" y="131610"/>
                  </a:lnTo>
                  <a:lnTo>
                    <a:pt x="2732697" y="136245"/>
                  </a:lnTo>
                  <a:lnTo>
                    <a:pt x="2759138" y="136245"/>
                  </a:lnTo>
                  <a:lnTo>
                    <a:pt x="2759138" y="466432"/>
                  </a:lnTo>
                  <a:lnTo>
                    <a:pt x="2732697" y="466432"/>
                  </a:lnTo>
                  <a:lnTo>
                    <a:pt x="2732697" y="471081"/>
                  </a:lnTo>
                  <a:lnTo>
                    <a:pt x="2759138" y="471081"/>
                  </a:lnTo>
                  <a:lnTo>
                    <a:pt x="2759138" y="801357"/>
                  </a:lnTo>
                  <a:lnTo>
                    <a:pt x="2732697" y="801357"/>
                  </a:lnTo>
                  <a:lnTo>
                    <a:pt x="2732697" y="805992"/>
                  </a:lnTo>
                  <a:lnTo>
                    <a:pt x="2759138" y="805992"/>
                  </a:lnTo>
                  <a:lnTo>
                    <a:pt x="2759138" y="1136205"/>
                  </a:lnTo>
                  <a:lnTo>
                    <a:pt x="2732697" y="1136205"/>
                  </a:lnTo>
                  <a:lnTo>
                    <a:pt x="2732697" y="1140841"/>
                  </a:lnTo>
                  <a:lnTo>
                    <a:pt x="2759138" y="1140841"/>
                  </a:lnTo>
                  <a:lnTo>
                    <a:pt x="2759138" y="1471066"/>
                  </a:lnTo>
                  <a:lnTo>
                    <a:pt x="2732697" y="1471066"/>
                  </a:lnTo>
                  <a:lnTo>
                    <a:pt x="2732697" y="1475701"/>
                  </a:lnTo>
                  <a:lnTo>
                    <a:pt x="2759138" y="1475701"/>
                  </a:lnTo>
                  <a:lnTo>
                    <a:pt x="2759138" y="1609661"/>
                  </a:lnTo>
                  <a:lnTo>
                    <a:pt x="2763774" y="1609661"/>
                  </a:lnTo>
                  <a:lnTo>
                    <a:pt x="276377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0006" y="4858063"/>
              <a:ext cx="151841" cy="6577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665235" y="5192890"/>
              <a:ext cx="42545" cy="66040"/>
            </a:xfrm>
            <a:custGeom>
              <a:avLst/>
              <a:gdLst/>
              <a:ahLst/>
              <a:cxnLst/>
              <a:rect l="l" t="t" r="r" b="b"/>
              <a:pathLst>
                <a:path w="42545" h="66039">
                  <a:moveTo>
                    <a:pt x="24479" y="0"/>
                  </a:moveTo>
                  <a:lnTo>
                    <a:pt x="16335" y="0"/>
                  </a:lnTo>
                  <a:lnTo>
                    <a:pt x="12439" y="1298"/>
                  </a:lnTo>
                  <a:lnTo>
                    <a:pt x="6252" y="6308"/>
                  </a:lnTo>
                  <a:lnTo>
                    <a:pt x="3923" y="9926"/>
                  </a:lnTo>
                  <a:lnTo>
                    <a:pt x="788" y="19204"/>
                  </a:lnTo>
                  <a:lnTo>
                    <a:pt x="0" y="25327"/>
                  </a:lnTo>
                  <a:lnTo>
                    <a:pt x="0" y="32935"/>
                  </a:lnTo>
                  <a:lnTo>
                    <a:pt x="14804" y="65870"/>
                  </a:lnTo>
                  <a:lnTo>
                    <a:pt x="25741" y="65870"/>
                  </a:lnTo>
                  <a:lnTo>
                    <a:pt x="29646" y="64571"/>
                  </a:lnTo>
                  <a:lnTo>
                    <a:pt x="35833" y="59561"/>
                  </a:lnTo>
                  <a:lnTo>
                    <a:pt x="35953" y="59376"/>
                  </a:lnTo>
                  <a:lnTo>
                    <a:pt x="17383" y="59376"/>
                  </a:lnTo>
                  <a:lnTo>
                    <a:pt x="14331" y="57613"/>
                  </a:lnTo>
                  <a:lnTo>
                    <a:pt x="9378" y="50562"/>
                  </a:lnTo>
                  <a:lnTo>
                    <a:pt x="8135" y="43511"/>
                  </a:lnTo>
                  <a:lnTo>
                    <a:pt x="8135" y="22358"/>
                  </a:lnTo>
                  <a:lnTo>
                    <a:pt x="9498" y="15122"/>
                  </a:lnTo>
                  <a:lnTo>
                    <a:pt x="12226" y="11225"/>
                  </a:lnTo>
                  <a:lnTo>
                    <a:pt x="14396" y="8071"/>
                  </a:lnTo>
                  <a:lnTo>
                    <a:pt x="17300" y="6587"/>
                  </a:lnTo>
                  <a:lnTo>
                    <a:pt x="35593" y="6587"/>
                  </a:lnTo>
                  <a:lnTo>
                    <a:pt x="34887" y="5473"/>
                  </a:lnTo>
                  <a:lnTo>
                    <a:pt x="32735" y="3525"/>
                  </a:lnTo>
                  <a:lnTo>
                    <a:pt x="27513" y="742"/>
                  </a:lnTo>
                  <a:lnTo>
                    <a:pt x="24479" y="0"/>
                  </a:lnTo>
                  <a:close/>
                </a:path>
                <a:path w="42545" h="66039">
                  <a:moveTo>
                    <a:pt x="35593" y="6587"/>
                  </a:moveTo>
                  <a:lnTo>
                    <a:pt x="24628" y="6587"/>
                  </a:lnTo>
                  <a:lnTo>
                    <a:pt x="27717" y="8349"/>
                  </a:lnTo>
                  <a:lnTo>
                    <a:pt x="30193" y="11782"/>
                  </a:lnTo>
                  <a:lnTo>
                    <a:pt x="32670" y="15307"/>
                  </a:lnTo>
                  <a:lnTo>
                    <a:pt x="33904" y="22358"/>
                  </a:lnTo>
                  <a:lnTo>
                    <a:pt x="33904" y="43511"/>
                  </a:lnTo>
                  <a:lnTo>
                    <a:pt x="32670" y="50562"/>
                  </a:lnTo>
                  <a:lnTo>
                    <a:pt x="27717" y="57613"/>
                  </a:lnTo>
                  <a:lnTo>
                    <a:pt x="24656" y="59376"/>
                  </a:lnTo>
                  <a:lnTo>
                    <a:pt x="35953" y="59376"/>
                  </a:lnTo>
                  <a:lnTo>
                    <a:pt x="38162" y="55943"/>
                  </a:lnTo>
                  <a:lnTo>
                    <a:pt x="41269" y="46666"/>
                  </a:lnTo>
                  <a:lnTo>
                    <a:pt x="41930" y="41408"/>
                  </a:lnTo>
                  <a:lnTo>
                    <a:pt x="41923" y="25327"/>
                  </a:lnTo>
                  <a:lnTo>
                    <a:pt x="41557" y="21523"/>
                  </a:lnTo>
                  <a:lnTo>
                    <a:pt x="39627" y="13916"/>
                  </a:lnTo>
                  <a:lnTo>
                    <a:pt x="38292" y="10761"/>
                  </a:lnTo>
                  <a:lnTo>
                    <a:pt x="36535" y="8071"/>
                  </a:lnTo>
                  <a:lnTo>
                    <a:pt x="35593" y="658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8707" y="5527773"/>
              <a:ext cx="120098" cy="6583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426634" y="4914379"/>
              <a:ext cx="268605" cy="1013460"/>
            </a:xfrm>
            <a:custGeom>
              <a:avLst/>
              <a:gdLst/>
              <a:ahLst/>
              <a:cxnLst/>
              <a:rect l="l" t="t" r="r" b="b"/>
              <a:pathLst>
                <a:path w="268604" h="1013460">
                  <a:moveTo>
                    <a:pt x="72174" y="608914"/>
                  </a:moveTo>
                  <a:lnTo>
                    <a:pt x="1257" y="608914"/>
                  </a:lnTo>
                  <a:lnTo>
                    <a:pt x="1257" y="618299"/>
                  </a:lnTo>
                  <a:lnTo>
                    <a:pt x="72174" y="618299"/>
                  </a:lnTo>
                  <a:lnTo>
                    <a:pt x="72174" y="608914"/>
                  </a:lnTo>
                  <a:close/>
                </a:path>
                <a:path w="268604" h="1013460">
                  <a:moveTo>
                    <a:pt x="72174" y="523074"/>
                  </a:moveTo>
                  <a:lnTo>
                    <a:pt x="31038" y="523074"/>
                  </a:lnTo>
                  <a:lnTo>
                    <a:pt x="26695" y="524370"/>
                  </a:lnTo>
                  <a:lnTo>
                    <a:pt x="21056" y="529945"/>
                  </a:lnTo>
                  <a:lnTo>
                    <a:pt x="19634" y="533819"/>
                  </a:lnTo>
                  <a:lnTo>
                    <a:pt x="19634" y="545426"/>
                  </a:lnTo>
                  <a:lnTo>
                    <a:pt x="22631" y="550710"/>
                  </a:lnTo>
                  <a:lnTo>
                    <a:pt x="28638" y="554774"/>
                  </a:lnTo>
                  <a:lnTo>
                    <a:pt x="25793" y="555777"/>
                  </a:lnTo>
                  <a:lnTo>
                    <a:pt x="23596" y="557491"/>
                  </a:lnTo>
                  <a:lnTo>
                    <a:pt x="20434" y="562368"/>
                  </a:lnTo>
                  <a:lnTo>
                    <a:pt x="19634" y="565492"/>
                  </a:lnTo>
                  <a:lnTo>
                    <a:pt x="19634" y="572706"/>
                  </a:lnTo>
                  <a:lnTo>
                    <a:pt x="20396" y="575767"/>
                  </a:lnTo>
                  <a:lnTo>
                    <a:pt x="23469" y="581113"/>
                  </a:lnTo>
                  <a:lnTo>
                    <a:pt x="25488" y="583260"/>
                  </a:lnTo>
                  <a:lnTo>
                    <a:pt x="28003" y="584873"/>
                  </a:lnTo>
                  <a:lnTo>
                    <a:pt x="20802" y="584873"/>
                  </a:lnTo>
                  <a:lnTo>
                    <a:pt x="20802" y="592658"/>
                  </a:lnTo>
                  <a:lnTo>
                    <a:pt x="72174" y="592658"/>
                  </a:lnTo>
                  <a:lnTo>
                    <a:pt x="72174" y="583958"/>
                  </a:lnTo>
                  <a:lnTo>
                    <a:pt x="40843" y="583958"/>
                  </a:lnTo>
                  <a:lnTo>
                    <a:pt x="37261" y="583476"/>
                  </a:lnTo>
                  <a:lnTo>
                    <a:pt x="32296" y="581621"/>
                  </a:lnTo>
                  <a:lnTo>
                    <a:pt x="30416" y="580097"/>
                  </a:lnTo>
                  <a:lnTo>
                    <a:pt x="27825" y="575945"/>
                  </a:lnTo>
                  <a:lnTo>
                    <a:pt x="27178" y="573684"/>
                  </a:lnTo>
                  <a:lnTo>
                    <a:pt x="27178" y="568007"/>
                  </a:lnTo>
                  <a:lnTo>
                    <a:pt x="28155" y="565670"/>
                  </a:lnTo>
                  <a:lnTo>
                    <a:pt x="32029" y="562851"/>
                  </a:lnTo>
                  <a:lnTo>
                    <a:pt x="34925" y="562127"/>
                  </a:lnTo>
                  <a:lnTo>
                    <a:pt x="72174" y="562127"/>
                  </a:lnTo>
                  <a:lnTo>
                    <a:pt x="72174" y="553415"/>
                  </a:lnTo>
                  <a:lnTo>
                    <a:pt x="37033" y="553415"/>
                  </a:lnTo>
                  <a:lnTo>
                    <a:pt x="33197" y="552234"/>
                  </a:lnTo>
                  <a:lnTo>
                    <a:pt x="28384" y="547458"/>
                  </a:lnTo>
                  <a:lnTo>
                    <a:pt x="27178" y="544461"/>
                  </a:lnTo>
                  <a:lnTo>
                    <a:pt x="27178" y="538848"/>
                  </a:lnTo>
                  <a:lnTo>
                    <a:pt x="36334" y="531698"/>
                  </a:lnTo>
                  <a:lnTo>
                    <a:pt x="72174" y="531698"/>
                  </a:lnTo>
                  <a:lnTo>
                    <a:pt x="72174" y="523074"/>
                  </a:lnTo>
                  <a:close/>
                </a:path>
                <a:path w="268604" h="1013460">
                  <a:moveTo>
                    <a:pt x="72174" y="422135"/>
                  </a:moveTo>
                  <a:lnTo>
                    <a:pt x="63804" y="422135"/>
                  </a:lnTo>
                  <a:lnTo>
                    <a:pt x="63804" y="467410"/>
                  </a:lnTo>
                  <a:lnTo>
                    <a:pt x="58826" y="463143"/>
                  </a:lnTo>
                  <a:lnTo>
                    <a:pt x="23507" y="434568"/>
                  </a:lnTo>
                  <a:lnTo>
                    <a:pt x="9626" y="423341"/>
                  </a:lnTo>
                  <a:lnTo>
                    <a:pt x="1257" y="423341"/>
                  </a:lnTo>
                  <a:lnTo>
                    <a:pt x="1257" y="474091"/>
                  </a:lnTo>
                  <a:lnTo>
                    <a:pt x="9626" y="474091"/>
                  </a:lnTo>
                  <a:lnTo>
                    <a:pt x="9626" y="434568"/>
                  </a:lnTo>
                  <a:lnTo>
                    <a:pt x="12014" y="436880"/>
                  </a:lnTo>
                  <a:lnTo>
                    <a:pt x="14820" y="439293"/>
                  </a:lnTo>
                  <a:lnTo>
                    <a:pt x="63461" y="478269"/>
                  </a:lnTo>
                  <a:lnTo>
                    <a:pt x="72174" y="478269"/>
                  </a:lnTo>
                  <a:lnTo>
                    <a:pt x="72174" y="467410"/>
                  </a:lnTo>
                  <a:lnTo>
                    <a:pt x="72174" y="422135"/>
                  </a:lnTo>
                  <a:close/>
                </a:path>
                <a:path w="268604" h="1013460">
                  <a:moveTo>
                    <a:pt x="72174" y="251053"/>
                  </a:moveTo>
                  <a:lnTo>
                    <a:pt x="31038" y="251053"/>
                  </a:lnTo>
                  <a:lnTo>
                    <a:pt x="26695" y="252450"/>
                  </a:lnTo>
                  <a:lnTo>
                    <a:pt x="23876" y="255143"/>
                  </a:lnTo>
                  <a:lnTo>
                    <a:pt x="21056" y="257924"/>
                  </a:lnTo>
                  <a:lnTo>
                    <a:pt x="19634" y="261823"/>
                  </a:lnTo>
                  <a:lnTo>
                    <a:pt x="19634" y="273418"/>
                  </a:lnTo>
                  <a:lnTo>
                    <a:pt x="22631" y="278701"/>
                  </a:lnTo>
                  <a:lnTo>
                    <a:pt x="28638" y="282790"/>
                  </a:lnTo>
                  <a:lnTo>
                    <a:pt x="25793" y="283806"/>
                  </a:lnTo>
                  <a:lnTo>
                    <a:pt x="23596" y="285470"/>
                  </a:lnTo>
                  <a:lnTo>
                    <a:pt x="22009" y="287985"/>
                  </a:lnTo>
                  <a:lnTo>
                    <a:pt x="20434" y="290398"/>
                  </a:lnTo>
                  <a:lnTo>
                    <a:pt x="19634" y="293458"/>
                  </a:lnTo>
                  <a:lnTo>
                    <a:pt x="19634" y="300685"/>
                  </a:lnTo>
                  <a:lnTo>
                    <a:pt x="20396" y="303758"/>
                  </a:lnTo>
                  <a:lnTo>
                    <a:pt x="23469" y="309130"/>
                  </a:lnTo>
                  <a:lnTo>
                    <a:pt x="25488" y="311264"/>
                  </a:lnTo>
                  <a:lnTo>
                    <a:pt x="28003" y="312839"/>
                  </a:lnTo>
                  <a:lnTo>
                    <a:pt x="20802" y="312839"/>
                  </a:lnTo>
                  <a:lnTo>
                    <a:pt x="20802" y="320636"/>
                  </a:lnTo>
                  <a:lnTo>
                    <a:pt x="72174" y="320636"/>
                  </a:lnTo>
                  <a:lnTo>
                    <a:pt x="72174" y="312013"/>
                  </a:lnTo>
                  <a:lnTo>
                    <a:pt x="40843" y="312013"/>
                  </a:lnTo>
                  <a:lnTo>
                    <a:pt x="37261" y="311454"/>
                  </a:lnTo>
                  <a:lnTo>
                    <a:pt x="27178" y="301713"/>
                  </a:lnTo>
                  <a:lnTo>
                    <a:pt x="27178" y="296049"/>
                  </a:lnTo>
                  <a:lnTo>
                    <a:pt x="28155" y="293738"/>
                  </a:lnTo>
                  <a:lnTo>
                    <a:pt x="30086" y="292252"/>
                  </a:lnTo>
                  <a:lnTo>
                    <a:pt x="32029" y="290855"/>
                  </a:lnTo>
                  <a:lnTo>
                    <a:pt x="34925" y="290118"/>
                  </a:lnTo>
                  <a:lnTo>
                    <a:pt x="72174" y="290118"/>
                  </a:lnTo>
                  <a:lnTo>
                    <a:pt x="72174" y="281393"/>
                  </a:lnTo>
                  <a:lnTo>
                    <a:pt x="37033" y="281393"/>
                  </a:lnTo>
                  <a:lnTo>
                    <a:pt x="33197" y="280276"/>
                  </a:lnTo>
                  <a:lnTo>
                    <a:pt x="28384" y="275450"/>
                  </a:lnTo>
                  <a:lnTo>
                    <a:pt x="27178" y="272491"/>
                  </a:lnTo>
                  <a:lnTo>
                    <a:pt x="27178" y="266827"/>
                  </a:lnTo>
                  <a:lnTo>
                    <a:pt x="36322" y="259689"/>
                  </a:lnTo>
                  <a:lnTo>
                    <a:pt x="72174" y="259689"/>
                  </a:lnTo>
                  <a:lnTo>
                    <a:pt x="72174" y="251053"/>
                  </a:lnTo>
                  <a:close/>
                </a:path>
                <a:path w="268604" h="1013460">
                  <a:moveTo>
                    <a:pt x="72174" y="114401"/>
                  </a:moveTo>
                  <a:lnTo>
                    <a:pt x="34582" y="114401"/>
                  </a:lnTo>
                  <a:lnTo>
                    <a:pt x="30746" y="115049"/>
                  </a:lnTo>
                  <a:lnTo>
                    <a:pt x="19634" y="138328"/>
                  </a:lnTo>
                  <a:lnTo>
                    <a:pt x="21996" y="143522"/>
                  </a:lnTo>
                  <a:lnTo>
                    <a:pt x="26695" y="147612"/>
                  </a:lnTo>
                  <a:lnTo>
                    <a:pt x="1257" y="147612"/>
                  </a:lnTo>
                  <a:lnTo>
                    <a:pt x="1257" y="156235"/>
                  </a:lnTo>
                  <a:lnTo>
                    <a:pt x="72174" y="156235"/>
                  </a:lnTo>
                  <a:lnTo>
                    <a:pt x="72174" y="147612"/>
                  </a:lnTo>
                  <a:lnTo>
                    <a:pt x="40043" y="147612"/>
                  </a:lnTo>
                  <a:lnTo>
                    <a:pt x="36880" y="147053"/>
                  </a:lnTo>
                  <a:lnTo>
                    <a:pt x="27139" y="136575"/>
                  </a:lnTo>
                  <a:lnTo>
                    <a:pt x="27139" y="130543"/>
                  </a:lnTo>
                  <a:lnTo>
                    <a:pt x="28130" y="127850"/>
                  </a:lnTo>
                  <a:lnTo>
                    <a:pt x="30111" y="125996"/>
                  </a:lnTo>
                  <a:lnTo>
                    <a:pt x="32092" y="124040"/>
                  </a:lnTo>
                  <a:lnTo>
                    <a:pt x="35255" y="123113"/>
                  </a:lnTo>
                  <a:lnTo>
                    <a:pt x="72174" y="123113"/>
                  </a:lnTo>
                  <a:lnTo>
                    <a:pt x="72174" y="114401"/>
                  </a:lnTo>
                  <a:close/>
                </a:path>
                <a:path w="268604" h="1013460">
                  <a:moveTo>
                    <a:pt x="72174" y="29883"/>
                  </a:moveTo>
                  <a:lnTo>
                    <a:pt x="31038" y="29883"/>
                  </a:lnTo>
                  <a:lnTo>
                    <a:pt x="26695" y="31267"/>
                  </a:lnTo>
                  <a:lnTo>
                    <a:pt x="23876" y="34048"/>
                  </a:lnTo>
                  <a:lnTo>
                    <a:pt x="21056" y="36741"/>
                  </a:lnTo>
                  <a:lnTo>
                    <a:pt x="19634" y="40640"/>
                  </a:lnTo>
                  <a:lnTo>
                    <a:pt x="19634" y="52336"/>
                  </a:lnTo>
                  <a:lnTo>
                    <a:pt x="22631" y="57619"/>
                  </a:lnTo>
                  <a:lnTo>
                    <a:pt x="28638" y="61607"/>
                  </a:lnTo>
                  <a:lnTo>
                    <a:pt x="25793" y="62623"/>
                  </a:lnTo>
                  <a:lnTo>
                    <a:pt x="23596" y="64389"/>
                  </a:lnTo>
                  <a:lnTo>
                    <a:pt x="20434" y="69215"/>
                  </a:lnTo>
                  <a:lnTo>
                    <a:pt x="19634" y="72364"/>
                  </a:lnTo>
                  <a:lnTo>
                    <a:pt x="19634" y="79603"/>
                  </a:lnTo>
                  <a:lnTo>
                    <a:pt x="20396" y="82664"/>
                  </a:lnTo>
                  <a:lnTo>
                    <a:pt x="21945" y="85267"/>
                  </a:lnTo>
                  <a:lnTo>
                    <a:pt x="23469" y="87960"/>
                  </a:lnTo>
                  <a:lnTo>
                    <a:pt x="25488" y="90093"/>
                  </a:lnTo>
                  <a:lnTo>
                    <a:pt x="28003" y="91757"/>
                  </a:lnTo>
                  <a:lnTo>
                    <a:pt x="20802" y="91757"/>
                  </a:lnTo>
                  <a:lnTo>
                    <a:pt x="20802" y="99555"/>
                  </a:lnTo>
                  <a:lnTo>
                    <a:pt x="72174" y="99555"/>
                  </a:lnTo>
                  <a:lnTo>
                    <a:pt x="72174" y="90830"/>
                  </a:lnTo>
                  <a:lnTo>
                    <a:pt x="40843" y="90830"/>
                  </a:lnTo>
                  <a:lnTo>
                    <a:pt x="37261" y="90373"/>
                  </a:lnTo>
                  <a:lnTo>
                    <a:pt x="32296" y="88519"/>
                  </a:lnTo>
                  <a:lnTo>
                    <a:pt x="30403" y="86931"/>
                  </a:lnTo>
                  <a:lnTo>
                    <a:pt x="27825" y="82854"/>
                  </a:lnTo>
                  <a:lnTo>
                    <a:pt x="27178" y="80530"/>
                  </a:lnTo>
                  <a:lnTo>
                    <a:pt x="27178" y="74879"/>
                  </a:lnTo>
                  <a:lnTo>
                    <a:pt x="28155" y="72555"/>
                  </a:lnTo>
                  <a:lnTo>
                    <a:pt x="30086" y="71158"/>
                  </a:lnTo>
                  <a:lnTo>
                    <a:pt x="32029" y="69684"/>
                  </a:lnTo>
                  <a:lnTo>
                    <a:pt x="34925" y="69024"/>
                  </a:lnTo>
                  <a:lnTo>
                    <a:pt x="72174" y="69024"/>
                  </a:lnTo>
                  <a:lnTo>
                    <a:pt x="72174" y="60312"/>
                  </a:lnTo>
                  <a:lnTo>
                    <a:pt x="37033" y="60312"/>
                  </a:lnTo>
                  <a:lnTo>
                    <a:pt x="33197" y="59105"/>
                  </a:lnTo>
                  <a:lnTo>
                    <a:pt x="30784" y="56692"/>
                  </a:lnTo>
                  <a:lnTo>
                    <a:pt x="28384" y="54368"/>
                  </a:lnTo>
                  <a:lnTo>
                    <a:pt x="27178" y="51308"/>
                  </a:lnTo>
                  <a:lnTo>
                    <a:pt x="27178" y="45745"/>
                  </a:lnTo>
                  <a:lnTo>
                    <a:pt x="36322" y="38595"/>
                  </a:lnTo>
                  <a:lnTo>
                    <a:pt x="72174" y="38595"/>
                  </a:lnTo>
                  <a:lnTo>
                    <a:pt x="72174" y="29883"/>
                  </a:lnTo>
                  <a:close/>
                </a:path>
                <a:path w="268604" h="1013460">
                  <a:moveTo>
                    <a:pt x="73279" y="210515"/>
                  </a:moveTo>
                  <a:lnTo>
                    <a:pt x="73164" y="196507"/>
                  </a:lnTo>
                  <a:lnTo>
                    <a:pt x="71920" y="191592"/>
                  </a:lnTo>
                  <a:lnTo>
                    <a:pt x="68999" y="186296"/>
                  </a:lnTo>
                  <a:lnTo>
                    <a:pt x="66090" y="180911"/>
                  </a:lnTo>
                  <a:lnTo>
                    <a:pt x="65354" y="180225"/>
                  </a:lnTo>
                  <a:lnTo>
                    <a:pt x="65354" y="196507"/>
                  </a:lnTo>
                  <a:lnTo>
                    <a:pt x="65303" y="210629"/>
                  </a:lnTo>
                  <a:lnTo>
                    <a:pt x="62890" y="216268"/>
                  </a:lnTo>
                  <a:lnTo>
                    <a:pt x="57975" y="220814"/>
                  </a:lnTo>
                  <a:lnTo>
                    <a:pt x="53047" y="225450"/>
                  </a:lnTo>
                  <a:lnTo>
                    <a:pt x="46329" y="227774"/>
                  </a:lnTo>
                  <a:lnTo>
                    <a:pt x="27101" y="227774"/>
                  </a:lnTo>
                  <a:lnTo>
                    <a:pt x="19481" y="225361"/>
                  </a:lnTo>
                  <a:lnTo>
                    <a:pt x="14922" y="220535"/>
                  </a:lnTo>
                  <a:lnTo>
                    <a:pt x="10363" y="215798"/>
                  </a:lnTo>
                  <a:lnTo>
                    <a:pt x="8115" y="210146"/>
                  </a:lnTo>
                  <a:lnTo>
                    <a:pt x="8077" y="198729"/>
                  </a:lnTo>
                  <a:lnTo>
                    <a:pt x="9258" y="194462"/>
                  </a:lnTo>
                  <a:lnTo>
                    <a:pt x="11696" y="190665"/>
                  </a:lnTo>
                  <a:lnTo>
                    <a:pt x="14008" y="186944"/>
                  </a:lnTo>
                  <a:lnTo>
                    <a:pt x="17335" y="184162"/>
                  </a:lnTo>
                  <a:lnTo>
                    <a:pt x="25946" y="180263"/>
                  </a:lnTo>
                  <a:lnTo>
                    <a:pt x="31000" y="179247"/>
                  </a:lnTo>
                  <a:lnTo>
                    <a:pt x="45897" y="179247"/>
                  </a:lnTo>
                  <a:lnTo>
                    <a:pt x="52933" y="181571"/>
                  </a:lnTo>
                  <a:lnTo>
                    <a:pt x="62865" y="190665"/>
                  </a:lnTo>
                  <a:lnTo>
                    <a:pt x="65354" y="196507"/>
                  </a:lnTo>
                  <a:lnTo>
                    <a:pt x="65354" y="180225"/>
                  </a:lnTo>
                  <a:lnTo>
                    <a:pt x="64325" y="179247"/>
                  </a:lnTo>
                  <a:lnTo>
                    <a:pt x="61785" y="176834"/>
                  </a:lnTo>
                  <a:lnTo>
                    <a:pt x="56108" y="173964"/>
                  </a:lnTo>
                  <a:lnTo>
                    <a:pt x="50431" y="170992"/>
                  </a:lnTo>
                  <a:lnTo>
                    <a:pt x="44005" y="169595"/>
                  </a:lnTo>
                  <a:lnTo>
                    <a:pt x="29718" y="169595"/>
                  </a:lnTo>
                  <a:lnTo>
                    <a:pt x="101" y="196507"/>
                  </a:lnTo>
                  <a:lnTo>
                    <a:pt x="0" y="203466"/>
                  </a:lnTo>
                  <a:lnTo>
                    <a:pt x="622" y="210629"/>
                  </a:lnTo>
                  <a:lnTo>
                    <a:pt x="29286" y="236829"/>
                  </a:lnTo>
                  <a:lnTo>
                    <a:pt x="37630" y="237413"/>
                  </a:lnTo>
                  <a:lnTo>
                    <a:pt x="43865" y="237413"/>
                  </a:lnTo>
                  <a:lnTo>
                    <a:pt x="49758" y="236029"/>
                  </a:lnTo>
                  <a:lnTo>
                    <a:pt x="60921" y="230644"/>
                  </a:lnTo>
                  <a:lnTo>
                    <a:pt x="64084" y="227774"/>
                  </a:lnTo>
                  <a:lnTo>
                    <a:pt x="65316" y="226656"/>
                  </a:lnTo>
                  <a:lnTo>
                    <a:pt x="68541" y="221373"/>
                  </a:lnTo>
                  <a:lnTo>
                    <a:pt x="71767" y="216166"/>
                  </a:lnTo>
                  <a:lnTo>
                    <a:pt x="73279" y="210515"/>
                  </a:lnTo>
                  <a:close/>
                </a:path>
                <a:path w="268604" h="1013460">
                  <a:moveTo>
                    <a:pt x="91859" y="329641"/>
                  </a:moveTo>
                  <a:lnTo>
                    <a:pt x="84645" y="329641"/>
                  </a:lnTo>
                  <a:lnTo>
                    <a:pt x="84645" y="340118"/>
                  </a:lnTo>
                  <a:lnTo>
                    <a:pt x="8470" y="340118"/>
                  </a:lnTo>
                  <a:lnTo>
                    <a:pt x="8470" y="329641"/>
                  </a:lnTo>
                  <a:lnTo>
                    <a:pt x="1257" y="329641"/>
                  </a:lnTo>
                  <a:lnTo>
                    <a:pt x="1257" y="348843"/>
                  </a:lnTo>
                  <a:lnTo>
                    <a:pt x="91859" y="348843"/>
                  </a:lnTo>
                  <a:lnTo>
                    <a:pt x="91859" y="340118"/>
                  </a:lnTo>
                  <a:lnTo>
                    <a:pt x="91859" y="329641"/>
                  </a:lnTo>
                  <a:close/>
                </a:path>
                <a:path w="268604" h="1013460">
                  <a:moveTo>
                    <a:pt x="91859" y="0"/>
                  </a:moveTo>
                  <a:lnTo>
                    <a:pt x="1257" y="0"/>
                  </a:lnTo>
                  <a:lnTo>
                    <a:pt x="1257" y="19215"/>
                  </a:lnTo>
                  <a:lnTo>
                    <a:pt x="8470" y="19215"/>
                  </a:lnTo>
                  <a:lnTo>
                    <a:pt x="8470" y="8636"/>
                  </a:lnTo>
                  <a:lnTo>
                    <a:pt x="84645" y="8636"/>
                  </a:lnTo>
                  <a:lnTo>
                    <a:pt x="84645" y="19215"/>
                  </a:lnTo>
                  <a:lnTo>
                    <a:pt x="91859" y="19215"/>
                  </a:lnTo>
                  <a:lnTo>
                    <a:pt x="91859" y="8636"/>
                  </a:lnTo>
                  <a:lnTo>
                    <a:pt x="91859" y="0"/>
                  </a:lnTo>
                  <a:close/>
                </a:path>
                <a:path w="268604" h="1013460">
                  <a:moveTo>
                    <a:pt x="93014" y="484759"/>
                  </a:moveTo>
                  <a:lnTo>
                    <a:pt x="81407" y="491083"/>
                  </a:lnTo>
                  <a:lnTo>
                    <a:pt x="69786" y="495617"/>
                  </a:lnTo>
                  <a:lnTo>
                    <a:pt x="58166" y="498322"/>
                  </a:lnTo>
                  <a:lnTo>
                    <a:pt x="46532" y="499237"/>
                  </a:lnTo>
                  <a:lnTo>
                    <a:pt x="40436" y="499237"/>
                  </a:lnTo>
                  <a:lnTo>
                    <a:pt x="50" y="484759"/>
                  </a:lnTo>
                  <a:lnTo>
                    <a:pt x="50" y="490969"/>
                  </a:lnTo>
                  <a:lnTo>
                    <a:pt x="38811" y="508228"/>
                  </a:lnTo>
                  <a:lnTo>
                    <a:pt x="46482" y="508228"/>
                  </a:lnTo>
                  <a:lnTo>
                    <a:pt x="86956" y="495795"/>
                  </a:lnTo>
                  <a:lnTo>
                    <a:pt x="93014" y="490969"/>
                  </a:lnTo>
                  <a:lnTo>
                    <a:pt x="93014" y="484759"/>
                  </a:lnTo>
                  <a:close/>
                </a:path>
                <a:path w="268604" h="1013460">
                  <a:moveTo>
                    <a:pt x="93014" y="405625"/>
                  </a:moveTo>
                  <a:lnTo>
                    <a:pt x="52959" y="388772"/>
                  </a:lnTo>
                  <a:lnTo>
                    <a:pt x="46482" y="388454"/>
                  </a:lnTo>
                  <a:lnTo>
                    <a:pt x="38811" y="388454"/>
                  </a:lnTo>
                  <a:lnTo>
                    <a:pt x="50" y="405625"/>
                  </a:lnTo>
                  <a:lnTo>
                    <a:pt x="50" y="411835"/>
                  </a:lnTo>
                  <a:lnTo>
                    <a:pt x="6819" y="407936"/>
                  </a:lnTo>
                  <a:lnTo>
                    <a:pt x="11658" y="405345"/>
                  </a:lnTo>
                  <a:lnTo>
                    <a:pt x="19011" y="402094"/>
                  </a:lnTo>
                  <a:lnTo>
                    <a:pt x="23660" y="400608"/>
                  </a:lnTo>
                  <a:lnTo>
                    <a:pt x="34455" y="398106"/>
                  </a:lnTo>
                  <a:lnTo>
                    <a:pt x="40474" y="397357"/>
                  </a:lnTo>
                  <a:lnTo>
                    <a:pt x="46532" y="397357"/>
                  </a:lnTo>
                  <a:lnTo>
                    <a:pt x="58166" y="398272"/>
                  </a:lnTo>
                  <a:lnTo>
                    <a:pt x="69786" y="400977"/>
                  </a:lnTo>
                  <a:lnTo>
                    <a:pt x="81407" y="405498"/>
                  </a:lnTo>
                  <a:lnTo>
                    <a:pt x="93014" y="411835"/>
                  </a:lnTo>
                  <a:lnTo>
                    <a:pt x="93014" y="405625"/>
                  </a:lnTo>
                  <a:close/>
                </a:path>
                <a:path w="268604" h="1013460">
                  <a:moveTo>
                    <a:pt x="268414" y="948258"/>
                  </a:moveTo>
                  <a:lnTo>
                    <a:pt x="263321" y="948258"/>
                  </a:lnTo>
                  <a:lnTo>
                    <a:pt x="261937" y="951052"/>
                  </a:lnTo>
                  <a:lnTo>
                    <a:pt x="259588" y="953909"/>
                  </a:lnTo>
                  <a:lnTo>
                    <a:pt x="252958" y="959840"/>
                  </a:lnTo>
                  <a:lnTo>
                    <a:pt x="249097" y="962355"/>
                  </a:lnTo>
                  <a:lnTo>
                    <a:pt x="244665" y="964450"/>
                  </a:lnTo>
                  <a:lnTo>
                    <a:pt x="244665" y="972096"/>
                  </a:lnTo>
                  <a:lnTo>
                    <a:pt x="260502" y="962558"/>
                  </a:lnTo>
                  <a:lnTo>
                    <a:pt x="260502" y="1012990"/>
                  </a:lnTo>
                  <a:lnTo>
                    <a:pt x="268414" y="1012990"/>
                  </a:lnTo>
                  <a:lnTo>
                    <a:pt x="268414" y="94825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52476" y="4418121"/>
              <a:ext cx="2046260" cy="1739450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9464167" y="1904746"/>
            <a:ext cx="2004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099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Equivalent </a:t>
            </a:r>
            <a:r>
              <a:rPr sz="2400" dirty="0">
                <a:latin typeface="Calibri"/>
                <a:cs typeface="Calibri"/>
              </a:rPr>
              <a:t>electrical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594485" y="1987422"/>
            <a:ext cx="929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marR="5080" indent="-2413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Battery cell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9422" y="5679440"/>
            <a:ext cx="2350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Electrochemical </a:t>
            </a:r>
            <a:r>
              <a:rPr sz="1800" dirty="0">
                <a:latin typeface="Calibri"/>
                <a:cs typeface="Calibri"/>
              </a:rPr>
              <a:t>Impedance </a:t>
            </a:r>
            <a:r>
              <a:rPr sz="1800" spc="-10" dirty="0">
                <a:latin typeface="Calibri"/>
                <a:cs typeface="Calibri"/>
              </a:rPr>
              <a:t>Spectroscopy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5DDA9EEF-9AB5-4F76-7AD6-9407D1F51DF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34515" t="17604" r="5943" b="5208"/>
          <a:stretch/>
        </p:blipFill>
        <p:spPr>
          <a:xfrm>
            <a:off x="5272444" y="1516594"/>
            <a:ext cx="2995619" cy="22755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476" y="4226245"/>
            <a:ext cx="4073546" cy="16410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Battery</a:t>
            </a:r>
            <a:r>
              <a:rPr spc="-130" dirty="0"/>
              <a:t> </a:t>
            </a:r>
            <a:r>
              <a:rPr spc="-10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494257"/>
            <a:ext cx="7617461" cy="40754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model: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Internal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Voltage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Enough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accuracy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course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Fairly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battery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suppliers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8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75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More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advanced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Voltage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lang="en-US" sz="2800" spc="-8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lang="en-US" sz="2800" spc="-70" dirty="0">
                <a:latin typeface="Calibri"/>
                <a:cs typeface="Calibri"/>
              </a:rPr>
              <a:t>&amp;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2RC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Captures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battery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dynamics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drive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cycles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accuracy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simulations</a:t>
            </a:r>
            <a:endParaRPr sz="2400" dirty="0">
              <a:latin typeface="Calibri"/>
              <a:cs typeface="Calibri"/>
            </a:endParaRPr>
          </a:p>
          <a:p>
            <a:pPr marL="698500" marR="1638300" lvl="1" indent="-228600">
              <a:lnSpc>
                <a:spcPts val="259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Hard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yourself,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pulse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EIS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5340" y="1262553"/>
            <a:ext cx="2526691" cy="15927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71475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55" dirty="0"/>
              <a:t> </a:t>
            </a:r>
            <a:r>
              <a:rPr dirty="0"/>
              <a:t>cell</a:t>
            </a:r>
            <a:r>
              <a:rPr spc="-35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dirty="0"/>
              <a:t>Simulink</a:t>
            </a:r>
            <a:r>
              <a:rPr spc="-50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93" y="1897760"/>
            <a:ext cx="504634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US </a:t>
            </a:r>
            <a:r>
              <a:rPr sz="2400" spc="-10" dirty="0">
                <a:latin typeface="Calibri"/>
                <a:cs typeface="Calibri"/>
              </a:rPr>
              <a:t>EV-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brand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Cylindrical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2170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parallel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series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connected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battery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355600" marR="84963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typical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entry-</a:t>
            </a:r>
            <a:r>
              <a:rPr sz="2400" dirty="0">
                <a:latin typeface="Calibri"/>
                <a:cs typeface="Calibri"/>
              </a:rPr>
              <a:t>level EV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 </a:t>
            </a:r>
            <a:r>
              <a:rPr sz="2400" dirty="0">
                <a:latin typeface="Calibri"/>
                <a:cs typeface="Calibri"/>
              </a:rPr>
              <a:t>2976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pcs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0.070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Ca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5.0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Ah</a:t>
            </a:r>
            <a:r>
              <a:rPr sz="2400" spc="-20" dirty="0">
                <a:latin typeface="Calibri"/>
                <a:cs typeface="Calibri"/>
              </a:rPr>
              <a:t> each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3.65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nominal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(50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%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SOC)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4.15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(100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%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SOC)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2.80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%</a:t>
            </a:r>
            <a:r>
              <a:rPr sz="2400" spc="-20" dirty="0">
                <a:latin typeface="Calibri"/>
                <a:cs typeface="Calibri"/>
              </a:rPr>
              <a:t> SOC)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1502" y="5928461"/>
            <a:ext cx="39992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Measurement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Chalmers’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lab,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Torbjörn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Thiringer’s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research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team.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permission.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0291" y="3735323"/>
            <a:ext cx="2235708" cy="16748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7593" y="986409"/>
            <a:ext cx="1129665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6933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Electrochemical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Impedance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Spectroscopy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measurement</a:t>
            </a:r>
            <a:endParaRPr sz="1800">
              <a:latin typeface="Calibri"/>
              <a:cs typeface="Calibri"/>
            </a:endParaRPr>
          </a:p>
          <a:p>
            <a:pPr marL="6069965" algn="ct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room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temperature, </a:t>
            </a:r>
            <a:r>
              <a:rPr sz="1800" dirty="0">
                <a:latin typeface="Calibri"/>
                <a:cs typeface="Calibri"/>
              </a:rPr>
              <a:t>50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%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SoC,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10" dirty="0">
                <a:latin typeface="Calibri"/>
                <a:cs typeface="Calibri"/>
              </a:rPr>
              <a:t> cell.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87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Mass-</a:t>
            </a:r>
            <a:r>
              <a:rPr sz="2400" dirty="0">
                <a:latin typeface="Calibri"/>
                <a:cs typeface="Calibri"/>
              </a:rPr>
              <a:t>produced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well-known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4361" y="3885438"/>
            <a:ext cx="314325" cy="370840"/>
          </a:xfrm>
          <a:custGeom>
            <a:avLst/>
            <a:gdLst/>
            <a:ahLst/>
            <a:cxnLst/>
            <a:rect l="l" t="t" r="r" b="b"/>
            <a:pathLst>
              <a:path w="314325" h="370839">
                <a:moveTo>
                  <a:pt x="0" y="185166"/>
                </a:moveTo>
                <a:lnTo>
                  <a:pt x="5603" y="135951"/>
                </a:lnTo>
                <a:lnTo>
                  <a:pt x="21420" y="91722"/>
                </a:lnTo>
                <a:lnTo>
                  <a:pt x="45958" y="54244"/>
                </a:lnTo>
                <a:lnTo>
                  <a:pt x="77724" y="25287"/>
                </a:lnTo>
                <a:lnTo>
                  <a:pt x="115226" y="6616"/>
                </a:lnTo>
                <a:lnTo>
                  <a:pt x="156972" y="0"/>
                </a:lnTo>
                <a:lnTo>
                  <a:pt x="198717" y="6616"/>
                </a:lnTo>
                <a:lnTo>
                  <a:pt x="236220" y="25287"/>
                </a:lnTo>
                <a:lnTo>
                  <a:pt x="267985" y="54244"/>
                </a:lnTo>
                <a:lnTo>
                  <a:pt x="292523" y="91722"/>
                </a:lnTo>
                <a:lnTo>
                  <a:pt x="308340" y="135951"/>
                </a:lnTo>
                <a:lnTo>
                  <a:pt x="313944" y="185166"/>
                </a:lnTo>
                <a:lnTo>
                  <a:pt x="308340" y="234380"/>
                </a:lnTo>
                <a:lnTo>
                  <a:pt x="292523" y="278609"/>
                </a:lnTo>
                <a:lnTo>
                  <a:pt x="267985" y="316087"/>
                </a:lnTo>
                <a:lnTo>
                  <a:pt x="236220" y="345044"/>
                </a:lnTo>
                <a:lnTo>
                  <a:pt x="198717" y="363715"/>
                </a:lnTo>
                <a:lnTo>
                  <a:pt x="156972" y="370331"/>
                </a:lnTo>
                <a:lnTo>
                  <a:pt x="115226" y="363715"/>
                </a:lnTo>
                <a:lnTo>
                  <a:pt x="77724" y="345044"/>
                </a:lnTo>
                <a:lnTo>
                  <a:pt x="45958" y="316087"/>
                </a:lnTo>
                <a:lnTo>
                  <a:pt x="21420" y="278609"/>
                </a:lnTo>
                <a:lnTo>
                  <a:pt x="5603" y="234380"/>
                </a:lnTo>
                <a:lnTo>
                  <a:pt x="0" y="185166"/>
                </a:lnTo>
                <a:close/>
              </a:path>
            </a:pathLst>
          </a:custGeom>
          <a:ln w="38100">
            <a:solidFill>
              <a:srgbClr val="6F2F9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6066" y="2242566"/>
            <a:ext cx="2734310" cy="1015365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solidFill>
              <a:srgbClr val="6F2F9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5"/>
              </a:spcBef>
            </a:pPr>
            <a:r>
              <a:rPr sz="2000" dirty="0">
                <a:latin typeface="Calibri"/>
                <a:cs typeface="Calibri"/>
              </a:rPr>
              <a:t>Impedance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at</a:t>
            </a:r>
            <a:endParaRPr sz="2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0.1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Hz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10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 long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pulse</a:t>
            </a:r>
            <a:endParaRPr sz="2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R</a:t>
            </a:r>
            <a:r>
              <a:rPr sz="1950" baseline="-21367" dirty="0">
                <a:latin typeface="Calibri"/>
                <a:cs typeface="Calibri"/>
              </a:rPr>
              <a:t>0</a:t>
            </a:r>
            <a:r>
              <a:rPr sz="1950" spc="209" baseline="-2136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22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mOhm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40393" y="3244850"/>
            <a:ext cx="1176655" cy="2314575"/>
            <a:chOff x="8740393" y="3244850"/>
            <a:chExt cx="1176655" cy="2314575"/>
          </a:xfrm>
        </p:grpSpPr>
        <p:sp>
          <p:nvSpPr>
            <p:cNvPr id="10" name="object 10"/>
            <p:cNvSpPr/>
            <p:nvPr/>
          </p:nvSpPr>
          <p:spPr>
            <a:xfrm>
              <a:off x="8753093" y="3257550"/>
              <a:ext cx="1046480" cy="681355"/>
            </a:xfrm>
            <a:custGeom>
              <a:avLst/>
              <a:gdLst/>
              <a:ahLst/>
              <a:cxnLst/>
              <a:rect l="l" t="t" r="r" b="b"/>
              <a:pathLst>
                <a:path w="1046479" h="681354">
                  <a:moveTo>
                    <a:pt x="0" y="0"/>
                  </a:moveTo>
                  <a:lnTo>
                    <a:pt x="1046479" y="680974"/>
                  </a:lnTo>
                </a:path>
              </a:pathLst>
            </a:custGeom>
            <a:ln w="254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10571" y="3579875"/>
              <a:ext cx="0" cy="1979295"/>
            </a:xfrm>
            <a:custGeom>
              <a:avLst/>
              <a:gdLst/>
              <a:ahLst/>
              <a:cxnLst/>
              <a:rect l="l" t="t" r="r" b="b"/>
              <a:pathLst>
                <a:path h="1979295">
                  <a:moveTo>
                    <a:pt x="0" y="0"/>
                  </a:moveTo>
                  <a:lnTo>
                    <a:pt x="0" y="1979168"/>
                  </a:lnTo>
                </a:path>
              </a:pathLst>
            </a:custGeom>
            <a:ln w="12700">
              <a:solidFill>
                <a:srgbClr val="6F2F9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33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Assignment</a:t>
            </a:r>
            <a:r>
              <a:rPr sz="6000" spc="-85" dirty="0"/>
              <a:t> </a:t>
            </a:r>
            <a:r>
              <a:rPr sz="6000" spc="-50" dirty="0"/>
              <a:t>4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3739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PEC,</a:t>
            </a:r>
            <a:r>
              <a:rPr sz="24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ESS</a:t>
            </a:r>
            <a:r>
              <a:rPr sz="24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Simulink</a:t>
            </a:r>
            <a:r>
              <a:rPr sz="24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Model4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784" y="1527105"/>
            <a:ext cx="1389565" cy="13882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0591" y="1289872"/>
            <a:ext cx="7292340" cy="4925060"/>
            <a:chOff x="410591" y="1289872"/>
            <a:chExt cx="7292340" cy="49250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591" y="4113590"/>
              <a:ext cx="2997041" cy="21012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3566" y="1289872"/>
              <a:ext cx="4389154" cy="187174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4328" y="4287011"/>
            <a:ext cx="1792224" cy="16870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8217" y="277825"/>
            <a:ext cx="71977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Electrical</a:t>
            </a:r>
            <a:r>
              <a:rPr sz="6000" spc="-100" dirty="0"/>
              <a:t> </a:t>
            </a:r>
            <a:r>
              <a:rPr sz="6000" dirty="0"/>
              <a:t>Drive</a:t>
            </a:r>
            <a:r>
              <a:rPr sz="6000" spc="-85" dirty="0"/>
              <a:t> </a:t>
            </a:r>
            <a:r>
              <a:rPr sz="6000" spc="-30" dirty="0"/>
              <a:t>Systems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1152245" y="3525088"/>
            <a:ext cx="842644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RESS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(Battery)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1015" y="3533013"/>
            <a:ext cx="2190750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PEC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Calibri"/>
                <a:cs typeface="Calibri"/>
              </a:rPr>
              <a:t>(Power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Electric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Converter)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704" y="3525088"/>
            <a:ext cx="169163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EM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(Electric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5578" y="3525088"/>
            <a:ext cx="222504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GB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(Gearbox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differential)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36237" y="4307622"/>
            <a:ext cx="2397095" cy="193621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474341" y="1648460"/>
            <a:ext cx="7682230" cy="4258945"/>
            <a:chOff x="2474341" y="1648460"/>
            <a:chExt cx="7682230" cy="425894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3255" y="4439726"/>
              <a:ext cx="1868401" cy="146723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4341" y="1648459"/>
              <a:ext cx="7682230" cy="2828290"/>
            </a:xfrm>
            <a:custGeom>
              <a:avLst/>
              <a:gdLst/>
              <a:ahLst/>
              <a:cxnLst/>
              <a:rect l="l" t="t" r="r" b="b"/>
              <a:pathLst>
                <a:path w="7682230" h="2828290">
                  <a:moveTo>
                    <a:pt x="97282" y="2768473"/>
                  </a:moveTo>
                  <a:lnTo>
                    <a:pt x="82423" y="2747899"/>
                  </a:lnTo>
                  <a:lnTo>
                    <a:pt x="0" y="2807462"/>
                  </a:lnTo>
                  <a:lnTo>
                    <a:pt x="14986" y="2828036"/>
                  </a:lnTo>
                  <a:lnTo>
                    <a:pt x="97282" y="2768473"/>
                  </a:lnTo>
                  <a:close/>
                </a:path>
                <a:path w="7682230" h="2828290">
                  <a:moveTo>
                    <a:pt x="241300" y="2664333"/>
                  </a:moveTo>
                  <a:lnTo>
                    <a:pt x="226441" y="2643759"/>
                  </a:lnTo>
                  <a:lnTo>
                    <a:pt x="144145" y="2703322"/>
                  </a:lnTo>
                  <a:lnTo>
                    <a:pt x="159004" y="2723896"/>
                  </a:lnTo>
                  <a:lnTo>
                    <a:pt x="241300" y="2664333"/>
                  </a:lnTo>
                  <a:close/>
                </a:path>
                <a:path w="7682230" h="2828290">
                  <a:moveTo>
                    <a:pt x="385318" y="2560066"/>
                  </a:moveTo>
                  <a:lnTo>
                    <a:pt x="370459" y="2539492"/>
                  </a:lnTo>
                  <a:lnTo>
                    <a:pt x="288163" y="2599055"/>
                  </a:lnTo>
                  <a:lnTo>
                    <a:pt x="303022" y="2619629"/>
                  </a:lnTo>
                  <a:lnTo>
                    <a:pt x="385318" y="2560066"/>
                  </a:lnTo>
                  <a:close/>
                </a:path>
                <a:path w="7682230" h="2828290">
                  <a:moveTo>
                    <a:pt x="529463" y="2455926"/>
                  </a:moveTo>
                  <a:lnTo>
                    <a:pt x="514477" y="2435352"/>
                  </a:lnTo>
                  <a:lnTo>
                    <a:pt x="432181" y="2494915"/>
                  </a:lnTo>
                  <a:lnTo>
                    <a:pt x="447167" y="2515489"/>
                  </a:lnTo>
                  <a:lnTo>
                    <a:pt x="529463" y="2455926"/>
                  </a:lnTo>
                  <a:close/>
                </a:path>
                <a:path w="7682230" h="2828290">
                  <a:moveTo>
                    <a:pt x="673481" y="2351659"/>
                  </a:moveTo>
                  <a:lnTo>
                    <a:pt x="658622" y="2331085"/>
                  </a:lnTo>
                  <a:lnTo>
                    <a:pt x="576326" y="2390648"/>
                  </a:lnTo>
                  <a:lnTo>
                    <a:pt x="591185" y="2411222"/>
                  </a:lnTo>
                  <a:lnTo>
                    <a:pt x="673481" y="2351659"/>
                  </a:lnTo>
                  <a:close/>
                </a:path>
                <a:path w="7682230" h="2828290">
                  <a:moveTo>
                    <a:pt x="817499" y="2247519"/>
                  </a:moveTo>
                  <a:lnTo>
                    <a:pt x="802627" y="2226945"/>
                  </a:lnTo>
                  <a:lnTo>
                    <a:pt x="720344" y="2286381"/>
                  </a:lnTo>
                  <a:lnTo>
                    <a:pt x="735203" y="2306955"/>
                  </a:lnTo>
                  <a:lnTo>
                    <a:pt x="817499" y="2247519"/>
                  </a:lnTo>
                  <a:close/>
                </a:path>
                <a:path w="7682230" h="2828290">
                  <a:moveTo>
                    <a:pt x="961644" y="2143252"/>
                  </a:moveTo>
                  <a:lnTo>
                    <a:pt x="946658" y="2122678"/>
                  </a:lnTo>
                  <a:lnTo>
                    <a:pt x="864362" y="2182241"/>
                  </a:lnTo>
                  <a:lnTo>
                    <a:pt x="879221" y="2202815"/>
                  </a:lnTo>
                  <a:lnTo>
                    <a:pt x="961644" y="2143252"/>
                  </a:lnTo>
                  <a:close/>
                </a:path>
                <a:path w="7682230" h="2828290">
                  <a:moveTo>
                    <a:pt x="1105662" y="2038985"/>
                  </a:moveTo>
                  <a:lnTo>
                    <a:pt x="1090803" y="2018411"/>
                  </a:lnTo>
                  <a:lnTo>
                    <a:pt x="1008507" y="2077974"/>
                  </a:lnTo>
                  <a:lnTo>
                    <a:pt x="1023366" y="2098548"/>
                  </a:lnTo>
                  <a:lnTo>
                    <a:pt x="1105662" y="2038985"/>
                  </a:lnTo>
                  <a:close/>
                </a:path>
                <a:path w="7682230" h="2828290">
                  <a:moveTo>
                    <a:pt x="1249680" y="1934845"/>
                  </a:moveTo>
                  <a:lnTo>
                    <a:pt x="1234821" y="1914271"/>
                  </a:lnTo>
                  <a:lnTo>
                    <a:pt x="1152525" y="1973834"/>
                  </a:lnTo>
                  <a:lnTo>
                    <a:pt x="1167384" y="1994408"/>
                  </a:lnTo>
                  <a:lnTo>
                    <a:pt x="1249680" y="1934845"/>
                  </a:lnTo>
                  <a:close/>
                </a:path>
                <a:path w="7682230" h="2828290">
                  <a:moveTo>
                    <a:pt x="1393825" y="1830578"/>
                  </a:moveTo>
                  <a:lnTo>
                    <a:pt x="1378839" y="1810004"/>
                  </a:lnTo>
                  <a:lnTo>
                    <a:pt x="1296543" y="1869567"/>
                  </a:lnTo>
                  <a:lnTo>
                    <a:pt x="1311402" y="1890141"/>
                  </a:lnTo>
                  <a:lnTo>
                    <a:pt x="1393825" y="1830578"/>
                  </a:lnTo>
                  <a:close/>
                </a:path>
                <a:path w="7682230" h="2828290">
                  <a:moveTo>
                    <a:pt x="1537843" y="1726438"/>
                  </a:moveTo>
                  <a:lnTo>
                    <a:pt x="1522984" y="1705864"/>
                  </a:lnTo>
                  <a:lnTo>
                    <a:pt x="1440688" y="1765427"/>
                  </a:lnTo>
                  <a:lnTo>
                    <a:pt x="1455547" y="1786001"/>
                  </a:lnTo>
                  <a:lnTo>
                    <a:pt x="1537843" y="1726438"/>
                  </a:lnTo>
                  <a:close/>
                </a:path>
                <a:path w="7682230" h="2828290">
                  <a:moveTo>
                    <a:pt x="1681861" y="1622171"/>
                  </a:moveTo>
                  <a:lnTo>
                    <a:pt x="1667002" y="1601597"/>
                  </a:lnTo>
                  <a:lnTo>
                    <a:pt x="1584706" y="1661160"/>
                  </a:lnTo>
                  <a:lnTo>
                    <a:pt x="1599565" y="1681734"/>
                  </a:lnTo>
                  <a:lnTo>
                    <a:pt x="1681861" y="1622171"/>
                  </a:lnTo>
                  <a:close/>
                </a:path>
                <a:path w="7682230" h="2828290">
                  <a:moveTo>
                    <a:pt x="1826006" y="1518031"/>
                  </a:moveTo>
                  <a:lnTo>
                    <a:pt x="1811020" y="1497457"/>
                  </a:lnTo>
                  <a:lnTo>
                    <a:pt x="1728724" y="1556893"/>
                  </a:lnTo>
                  <a:lnTo>
                    <a:pt x="1743583" y="1577467"/>
                  </a:lnTo>
                  <a:lnTo>
                    <a:pt x="1826006" y="1518031"/>
                  </a:lnTo>
                  <a:close/>
                </a:path>
                <a:path w="7682230" h="2828290">
                  <a:moveTo>
                    <a:pt x="1970024" y="1413764"/>
                  </a:moveTo>
                  <a:lnTo>
                    <a:pt x="1955165" y="1393190"/>
                  </a:lnTo>
                  <a:lnTo>
                    <a:pt x="1872742" y="1452753"/>
                  </a:lnTo>
                  <a:lnTo>
                    <a:pt x="1887728" y="1473327"/>
                  </a:lnTo>
                  <a:lnTo>
                    <a:pt x="1970024" y="1413764"/>
                  </a:lnTo>
                  <a:close/>
                </a:path>
                <a:path w="7682230" h="2828290">
                  <a:moveTo>
                    <a:pt x="2114042" y="1309497"/>
                  </a:moveTo>
                  <a:lnTo>
                    <a:pt x="2099183" y="1288923"/>
                  </a:lnTo>
                  <a:lnTo>
                    <a:pt x="2016887" y="1348486"/>
                  </a:lnTo>
                  <a:lnTo>
                    <a:pt x="2031746" y="1369060"/>
                  </a:lnTo>
                  <a:lnTo>
                    <a:pt x="2114042" y="1309497"/>
                  </a:lnTo>
                  <a:close/>
                </a:path>
                <a:path w="7682230" h="2828290">
                  <a:moveTo>
                    <a:pt x="2293493" y="1164082"/>
                  </a:moveTo>
                  <a:lnTo>
                    <a:pt x="2209419" y="1177925"/>
                  </a:lnTo>
                  <a:lnTo>
                    <a:pt x="2224278" y="1198460"/>
                  </a:lnTo>
                  <a:lnTo>
                    <a:pt x="2160905" y="1244346"/>
                  </a:lnTo>
                  <a:lnTo>
                    <a:pt x="2175764" y="1264920"/>
                  </a:lnTo>
                  <a:lnTo>
                    <a:pt x="2239162" y="1219009"/>
                  </a:lnTo>
                  <a:lnTo>
                    <a:pt x="2254123" y="1239647"/>
                  </a:lnTo>
                  <a:lnTo>
                    <a:pt x="2279459" y="1191006"/>
                  </a:lnTo>
                  <a:lnTo>
                    <a:pt x="2293493" y="1164082"/>
                  </a:lnTo>
                  <a:close/>
                </a:path>
                <a:path w="7682230" h="2828290">
                  <a:moveTo>
                    <a:pt x="2583942" y="1784096"/>
                  </a:moveTo>
                  <a:lnTo>
                    <a:pt x="2568956" y="1763522"/>
                  </a:lnTo>
                  <a:lnTo>
                    <a:pt x="2487168" y="1823847"/>
                  </a:lnTo>
                  <a:lnTo>
                    <a:pt x="2502154" y="1844294"/>
                  </a:lnTo>
                  <a:lnTo>
                    <a:pt x="2583942" y="1784096"/>
                  </a:lnTo>
                  <a:close/>
                </a:path>
                <a:path w="7682230" h="2828290">
                  <a:moveTo>
                    <a:pt x="2727071" y="1678559"/>
                  </a:moveTo>
                  <a:lnTo>
                    <a:pt x="2712085" y="1658112"/>
                  </a:lnTo>
                  <a:lnTo>
                    <a:pt x="2630297" y="1718437"/>
                  </a:lnTo>
                  <a:lnTo>
                    <a:pt x="2645283" y="1738884"/>
                  </a:lnTo>
                  <a:lnTo>
                    <a:pt x="2727071" y="1678559"/>
                  </a:lnTo>
                  <a:close/>
                </a:path>
                <a:path w="7682230" h="2828290">
                  <a:moveTo>
                    <a:pt x="2870327" y="1573149"/>
                  </a:moveTo>
                  <a:lnTo>
                    <a:pt x="2855214" y="1552702"/>
                  </a:lnTo>
                  <a:lnTo>
                    <a:pt x="2773426" y="1612900"/>
                  </a:lnTo>
                  <a:lnTo>
                    <a:pt x="2788412" y="1633347"/>
                  </a:lnTo>
                  <a:lnTo>
                    <a:pt x="2870327" y="1573149"/>
                  </a:lnTo>
                  <a:close/>
                </a:path>
                <a:path w="7682230" h="2828290">
                  <a:moveTo>
                    <a:pt x="3013456" y="1467612"/>
                  </a:moveTo>
                  <a:lnTo>
                    <a:pt x="2998343" y="1447165"/>
                  </a:lnTo>
                  <a:lnTo>
                    <a:pt x="2916555" y="1507490"/>
                  </a:lnTo>
                  <a:lnTo>
                    <a:pt x="2931668" y="1527937"/>
                  </a:lnTo>
                  <a:lnTo>
                    <a:pt x="3013456" y="1467612"/>
                  </a:lnTo>
                  <a:close/>
                </a:path>
                <a:path w="7682230" h="2828290">
                  <a:moveTo>
                    <a:pt x="3156585" y="1362202"/>
                  </a:moveTo>
                  <a:lnTo>
                    <a:pt x="3141472" y="1341755"/>
                  </a:lnTo>
                  <a:lnTo>
                    <a:pt x="3059684" y="1401953"/>
                  </a:lnTo>
                  <a:lnTo>
                    <a:pt x="3074797" y="1422400"/>
                  </a:lnTo>
                  <a:lnTo>
                    <a:pt x="3156585" y="1362202"/>
                  </a:lnTo>
                  <a:close/>
                </a:path>
                <a:path w="7682230" h="2828290">
                  <a:moveTo>
                    <a:pt x="3299714" y="1256665"/>
                  </a:moveTo>
                  <a:lnTo>
                    <a:pt x="3284601" y="1236218"/>
                  </a:lnTo>
                  <a:lnTo>
                    <a:pt x="3202813" y="1296543"/>
                  </a:lnTo>
                  <a:lnTo>
                    <a:pt x="3217926" y="1316990"/>
                  </a:lnTo>
                  <a:lnTo>
                    <a:pt x="3299714" y="1256665"/>
                  </a:lnTo>
                  <a:close/>
                </a:path>
                <a:path w="7682230" h="2828290">
                  <a:moveTo>
                    <a:pt x="3442843" y="1151255"/>
                  </a:moveTo>
                  <a:lnTo>
                    <a:pt x="3427730" y="1130808"/>
                  </a:lnTo>
                  <a:lnTo>
                    <a:pt x="3345942" y="1191006"/>
                  </a:lnTo>
                  <a:lnTo>
                    <a:pt x="3361055" y="1211453"/>
                  </a:lnTo>
                  <a:lnTo>
                    <a:pt x="3442843" y="1151255"/>
                  </a:lnTo>
                  <a:close/>
                </a:path>
                <a:path w="7682230" h="2828290">
                  <a:moveTo>
                    <a:pt x="3585972" y="1045718"/>
                  </a:moveTo>
                  <a:lnTo>
                    <a:pt x="3570859" y="1025271"/>
                  </a:lnTo>
                  <a:lnTo>
                    <a:pt x="3489071" y="1085596"/>
                  </a:lnTo>
                  <a:lnTo>
                    <a:pt x="3504184" y="1106043"/>
                  </a:lnTo>
                  <a:lnTo>
                    <a:pt x="3585972" y="1045718"/>
                  </a:lnTo>
                  <a:close/>
                </a:path>
                <a:path w="7682230" h="2828290">
                  <a:moveTo>
                    <a:pt x="3729101" y="940308"/>
                  </a:moveTo>
                  <a:lnTo>
                    <a:pt x="3713988" y="919861"/>
                  </a:lnTo>
                  <a:lnTo>
                    <a:pt x="3632200" y="980059"/>
                  </a:lnTo>
                  <a:lnTo>
                    <a:pt x="3647313" y="1000506"/>
                  </a:lnTo>
                  <a:lnTo>
                    <a:pt x="3729101" y="940308"/>
                  </a:lnTo>
                  <a:close/>
                </a:path>
                <a:path w="7682230" h="2828290">
                  <a:moveTo>
                    <a:pt x="3872230" y="834771"/>
                  </a:moveTo>
                  <a:lnTo>
                    <a:pt x="3857117" y="814324"/>
                  </a:lnTo>
                  <a:lnTo>
                    <a:pt x="3775329" y="874649"/>
                  </a:lnTo>
                  <a:lnTo>
                    <a:pt x="3790442" y="895096"/>
                  </a:lnTo>
                  <a:lnTo>
                    <a:pt x="3872230" y="834771"/>
                  </a:lnTo>
                  <a:close/>
                </a:path>
                <a:path w="7682230" h="2828290">
                  <a:moveTo>
                    <a:pt x="4015359" y="729361"/>
                  </a:moveTo>
                  <a:lnTo>
                    <a:pt x="4000373" y="708914"/>
                  </a:lnTo>
                  <a:lnTo>
                    <a:pt x="3918458" y="769112"/>
                  </a:lnTo>
                  <a:lnTo>
                    <a:pt x="3933571" y="789559"/>
                  </a:lnTo>
                  <a:lnTo>
                    <a:pt x="4015359" y="729361"/>
                  </a:lnTo>
                  <a:close/>
                </a:path>
                <a:path w="7682230" h="2828290">
                  <a:moveTo>
                    <a:pt x="4158488" y="623824"/>
                  </a:moveTo>
                  <a:lnTo>
                    <a:pt x="4143502" y="603377"/>
                  </a:lnTo>
                  <a:lnTo>
                    <a:pt x="4061714" y="663702"/>
                  </a:lnTo>
                  <a:lnTo>
                    <a:pt x="4076700" y="684149"/>
                  </a:lnTo>
                  <a:lnTo>
                    <a:pt x="4158488" y="623824"/>
                  </a:lnTo>
                  <a:close/>
                </a:path>
                <a:path w="7682230" h="2828290">
                  <a:moveTo>
                    <a:pt x="4276725" y="520954"/>
                  </a:moveTo>
                  <a:lnTo>
                    <a:pt x="4192778" y="535432"/>
                  </a:lnTo>
                  <a:lnTo>
                    <a:pt x="4207865" y="555929"/>
                  </a:lnTo>
                  <a:lnTo>
                    <a:pt x="4204843" y="558165"/>
                  </a:lnTo>
                  <a:lnTo>
                    <a:pt x="4219829" y="578612"/>
                  </a:lnTo>
                  <a:lnTo>
                    <a:pt x="4222928" y="576351"/>
                  </a:lnTo>
                  <a:lnTo>
                    <a:pt x="4237990" y="596773"/>
                  </a:lnTo>
                  <a:lnTo>
                    <a:pt x="4262704" y="548386"/>
                  </a:lnTo>
                  <a:lnTo>
                    <a:pt x="4276725" y="520954"/>
                  </a:lnTo>
                  <a:close/>
                </a:path>
                <a:path w="7682230" h="2828290">
                  <a:moveTo>
                    <a:pt x="4636897" y="707390"/>
                  </a:moveTo>
                  <a:lnTo>
                    <a:pt x="4622431" y="687324"/>
                  </a:lnTo>
                  <a:lnTo>
                    <a:pt x="4587113" y="638302"/>
                  </a:lnTo>
                  <a:lnTo>
                    <a:pt x="4561713" y="719582"/>
                  </a:lnTo>
                  <a:lnTo>
                    <a:pt x="4586732" y="715530"/>
                  </a:lnTo>
                  <a:lnTo>
                    <a:pt x="4589907" y="734949"/>
                  </a:lnTo>
                  <a:lnTo>
                    <a:pt x="4591050" y="741807"/>
                  </a:lnTo>
                  <a:lnTo>
                    <a:pt x="4597654" y="746506"/>
                  </a:lnTo>
                  <a:lnTo>
                    <a:pt x="4611497" y="744220"/>
                  </a:lnTo>
                  <a:lnTo>
                    <a:pt x="4616196" y="737743"/>
                  </a:lnTo>
                  <a:lnTo>
                    <a:pt x="4615053" y="730885"/>
                  </a:lnTo>
                  <a:lnTo>
                    <a:pt x="4611878" y="711454"/>
                  </a:lnTo>
                  <a:lnTo>
                    <a:pt x="4636897" y="707390"/>
                  </a:lnTo>
                  <a:close/>
                </a:path>
                <a:path w="7682230" h="2828290">
                  <a:moveTo>
                    <a:pt x="4644644" y="913257"/>
                  </a:moveTo>
                  <a:lnTo>
                    <a:pt x="4631309" y="831088"/>
                  </a:lnTo>
                  <a:lnTo>
                    <a:pt x="4630166" y="824230"/>
                  </a:lnTo>
                  <a:lnTo>
                    <a:pt x="4623689" y="819531"/>
                  </a:lnTo>
                  <a:lnTo>
                    <a:pt x="4616704" y="820674"/>
                  </a:lnTo>
                  <a:lnTo>
                    <a:pt x="4609846" y="821690"/>
                  </a:lnTo>
                  <a:lnTo>
                    <a:pt x="4605147" y="828294"/>
                  </a:lnTo>
                  <a:lnTo>
                    <a:pt x="4606290" y="835152"/>
                  </a:lnTo>
                  <a:lnTo>
                    <a:pt x="4618482" y="910463"/>
                  </a:lnTo>
                  <a:lnTo>
                    <a:pt x="4619625" y="917321"/>
                  </a:lnTo>
                  <a:lnTo>
                    <a:pt x="4626102" y="922020"/>
                  </a:lnTo>
                  <a:lnTo>
                    <a:pt x="4639945" y="919734"/>
                  </a:lnTo>
                  <a:lnTo>
                    <a:pt x="4644644" y="913257"/>
                  </a:lnTo>
                  <a:close/>
                </a:path>
                <a:path w="7682230" h="2828290">
                  <a:moveTo>
                    <a:pt x="4673219" y="1088771"/>
                  </a:moveTo>
                  <a:lnTo>
                    <a:pt x="4659884" y="1006602"/>
                  </a:lnTo>
                  <a:lnTo>
                    <a:pt x="4658741" y="999744"/>
                  </a:lnTo>
                  <a:lnTo>
                    <a:pt x="4652137" y="995045"/>
                  </a:lnTo>
                  <a:lnTo>
                    <a:pt x="4645279" y="996061"/>
                  </a:lnTo>
                  <a:lnTo>
                    <a:pt x="4638294" y="997204"/>
                  </a:lnTo>
                  <a:lnTo>
                    <a:pt x="4633595" y="1003808"/>
                  </a:lnTo>
                  <a:lnTo>
                    <a:pt x="4634738" y="1010666"/>
                  </a:lnTo>
                  <a:lnTo>
                    <a:pt x="4647057" y="1085850"/>
                  </a:lnTo>
                  <a:lnTo>
                    <a:pt x="4648073" y="1092835"/>
                  </a:lnTo>
                  <a:lnTo>
                    <a:pt x="4654677" y="1097534"/>
                  </a:lnTo>
                  <a:lnTo>
                    <a:pt x="4668520" y="1095248"/>
                  </a:lnTo>
                  <a:lnTo>
                    <a:pt x="4673219" y="1088771"/>
                  </a:lnTo>
                  <a:close/>
                </a:path>
                <a:path w="7682230" h="2828290">
                  <a:moveTo>
                    <a:pt x="4701667" y="1264285"/>
                  </a:moveTo>
                  <a:lnTo>
                    <a:pt x="4700651" y="1257300"/>
                  </a:lnTo>
                  <a:lnTo>
                    <a:pt x="4687189" y="1175131"/>
                  </a:lnTo>
                  <a:lnTo>
                    <a:pt x="4680712" y="1170432"/>
                  </a:lnTo>
                  <a:lnTo>
                    <a:pt x="4666869" y="1172718"/>
                  </a:lnTo>
                  <a:lnTo>
                    <a:pt x="4662170" y="1179322"/>
                  </a:lnTo>
                  <a:lnTo>
                    <a:pt x="4663313" y="1186180"/>
                  </a:lnTo>
                  <a:lnTo>
                    <a:pt x="4676648" y="1268349"/>
                  </a:lnTo>
                  <a:lnTo>
                    <a:pt x="4683125" y="1273048"/>
                  </a:lnTo>
                  <a:lnTo>
                    <a:pt x="4696968" y="1270762"/>
                  </a:lnTo>
                  <a:lnTo>
                    <a:pt x="4701667" y="1264285"/>
                  </a:lnTo>
                  <a:close/>
                </a:path>
                <a:path w="7682230" h="2828290">
                  <a:moveTo>
                    <a:pt x="4730242" y="1439799"/>
                  </a:moveTo>
                  <a:lnTo>
                    <a:pt x="4715764" y="1350645"/>
                  </a:lnTo>
                  <a:lnTo>
                    <a:pt x="4709287" y="1345946"/>
                  </a:lnTo>
                  <a:lnTo>
                    <a:pt x="4695444" y="1348232"/>
                  </a:lnTo>
                  <a:lnTo>
                    <a:pt x="4690745" y="1354709"/>
                  </a:lnTo>
                  <a:lnTo>
                    <a:pt x="4691761" y="1361694"/>
                  </a:lnTo>
                  <a:lnTo>
                    <a:pt x="4705223" y="1443863"/>
                  </a:lnTo>
                  <a:lnTo>
                    <a:pt x="4711700" y="1448562"/>
                  </a:lnTo>
                  <a:lnTo>
                    <a:pt x="4725543" y="1446276"/>
                  </a:lnTo>
                  <a:lnTo>
                    <a:pt x="4730242" y="1439799"/>
                  </a:lnTo>
                  <a:close/>
                </a:path>
                <a:path w="7682230" h="2828290">
                  <a:moveTo>
                    <a:pt x="4758817" y="1615186"/>
                  </a:moveTo>
                  <a:lnTo>
                    <a:pt x="4757674" y="1608328"/>
                  </a:lnTo>
                  <a:lnTo>
                    <a:pt x="4745355" y="1533144"/>
                  </a:lnTo>
                  <a:lnTo>
                    <a:pt x="4744339" y="1526159"/>
                  </a:lnTo>
                  <a:lnTo>
                    <a:pt x="4737735" y="1521460"/>
                  </a:lnTo>
                  <a:lnTo>
                    <a:pt x="4723892" y="1523746"/>
                  </a:lnTo>
                  <a:lnTo>
                    <a:pt x="4719193" y="1530223"/>
                  </a:lnTo>
                  <a:lnTo>
                    <a:pt x="4733671" y="1619377"/>
                  </a:lnTo>
                  <a:lnTo>
                    <a:pt x="4740275" y="1624076"/>
                  </a:lnTo>
                  <a:lnTo>
                    <a:pt x="4754118" y="1621790"/>
                  </a:lnTo>
                  <a:lnTo>
                    <a:pt x="4758817" y="1615186"/>
                  </a:lnTo>
                  <a:close/>
                </a:path>
                <a:path w="7682230" h="2828290">
                  <a:moveTo>
                    <a:pt x="4787265" y="1790700"/>
                  </a:moveTo>
                  <a:lnTo>
                    <a:pt x="4786122" y="1783842"/>
                  </a:lnTo>
                  <a:lnTo>
                    <a:pt x="4772787" y="1701673"/>
                  </a:lnTo>
                  <a:lnTo>
                    <a:pt x="4766310" y="1696974"/>
                  </a:lnTo>
                  <a:lnTo>
                    <a:pt x="4752467" y="1699260"/>
                  </a:lnTo>
                  <a:lnTo>
                    <a:pt x="4747768" y="1705737"/>
                  </a:lnTo>
                  <a:lnTo>
                    <a:pt x="4761103" y="1787906"/>
                  </a:lnTo>
                  <a:lnTo>
                    <a:pt x="4762246" y="1794764"/>
                  </a:lnTo>
                  <a:lnTo>
                    <a:pt x="4768723" y="1799463"/>
                  </a:lnTo>
                  <a:lnTo>
                    <a:pt x="4775708" y="1798447"/>
                  </a:lnTo>
                  <a:lnTo>
                    <a:pt x="4782566" y="1797304"/>
                  </a:lnTo>
                  <a:lnTo>
                    <a:pt x="4787265" y="1790700"/>
                  </a:lnTo>
                  <a:close/>
                </a:path>
                <a:path w="7682230" h="2828290">
                  <a:moveTo>
                    <a:pt x="4968494" y="645795"/>
                  </a:moveTo>
                  <a:lnTo>
                    <a:pt x="4966716" y="637921"/>
                  </a:lnTo>
                  <a:lnTo>
                    <a:pt x="4913122" y="604939"/>
                  </a:lnTo>
                  <a:lnTo>
                    <a:pt x="4919484" y="594614"/>
                  </a:lnTo>
                  <a:lnTo>
                    <a:pt x="4926457" y="583311"/>
                  </a:lnTo>
                  <a:lnTo>
                    <a:pt x="4841621" y="575818"/>
                  </a:lnTo>
                  <a:lnTo>
                    <a:pt x="4886452" y="648208"/>
                  </a:lnTo>
                  <a:lnTo>
                    <a:pt x="4899787" y="626567"/>
                  </a:lnTo>
                  <a:lnTo>
                    <a:pt x="4953381" y="659638"/>
                  </a:lnTo>
                  <a:lnTo>
                    <a:pt x="4961128" y="657733"/>
                  </a:lnTo>
                  <a:lnTo>
                    <a:pt x="4968494" y="645795"/>
                  </a:lnTo>
                  <a:close/>
                </a:path>
                <a:path w="7682230" h="2828290">
                  <a:moveTo>
                    <a:pt x="5056124" y="47244"/>
                  </a:moveTo>
                  <a:lnTo>
                    <a:pt x="5051552" y="40640"/>
                  </a:lnTo>
                  <a:lnTo>
                    <a:pt x="5044567" y="39497"/>
                  </a:lnTo>
                  <a:lnTo>
                    <a:pt x="4963033" y="24968"/>
                  </a:lnTo>
                  <a:lnTo>
                    <a:pt x="4967478" y="0"/>
                  </a:lnTo>
                  <a:lnTo>
                    <a:pt x="4885817" y="24130"/>
                  </a:lnTo>
                  <a:lnTo>
                    <a:pt x="4954143" y="74930"/>
                  </a:lnTo>
                  <a:lnTo>
                    <a:pt x="4958575" y="49987"/>
                  </a:lnTo>
                  <a:lnTo>
                    <a:pt x="5040122" y="64516"/>
                  </a:lnTo>
                  <a:lnTo>
                    <a:pt x="5047107" y="65659"/>
                  </a:lnTo>
                  <a:lnTo>
                    <a:pt x="5053584" y="61087"/>
                  </a:lnTo>
                  <a:lnTo>
                    <a:pt x="5056124" y="47244"/>
                  </a:lnTo>
                  <a:close/>
                </a:path>
                <a:path w="7682230" h="2828290">
                  <a:moveTo>
                    <a:pt x="5119878" y="739013"/>
                  </a:moveTo>
                  <a:lnTo>
                    <a:pt x="5118100" y="731266"/>
                  </a:lnTo>
                  <a:lnTo>
                    <a:pt x="5112004" y="727583"/>
                  </a:lnTo>
                  <a:lnTo>
                    <a:pt x="5041265" y="683895"/>
                  </a:lnTo>
                  <a:lnTo>
                    <a:pt x="5033391" y="685800"/>
                  </a:lnTo>
                  <a:lnTo>
                    <a:pt x="5026025" y="697738"/>
                  </a:lnTo>
                  <a:lnTo>
                    <a:pt x="5027930" y="705485"/>
                  </a:lnTo>
                  <a:lnTo>
                    <a:pt x="5104765" y="752856"/>
                  </a:lnTo>
                  <a:lnTo>
                    <a:pt x="5112512" y="750951"/>
                  </a:lnTo>
                  <a:lnTo>
                    <a:pt x="5119878" y="739013"/>
                  </a:lnTo>
                  <a:close/>
                </a:path>
                <a:path w="7682230" h="2828290">
                  <a:moveTo>
                    <a:pt x="5231130" y="78359"/>
                  </a:moveTo>
                  <a:lnTo>
                    <a:pt x="5226558" y="71755"/>
                  </a:lnTo>
                  <a:lnTo>
                    <a:pt x="5219700" y="70612"/>
                  </a:lnTo>
                  <a:lnTo>
                    <a:pt x="5137658" y="56007"/>
                  </a:lnTo>
                  <a:lnTo>
                    <a:pt x="5131181" y="60579"/>
                  </a:lnTo>
                  <a:lnTo>
                    <a:pt x="5128641" y="74422"/>
                  </a:lnTo>
                  <a:lnTo>
                    <a:pt x="5133213" y="81026"/>
                  </a:lnTo>
                  <a:lnTo>
                    <a:pt x="5215255" y="95631"/>
                  </a:lnTo>
                  <a:lnTo>
                    <a:pt x="5222113" y="96774"/>
                  </a:lnTo>
                  <a:lnTo>
                    <a:pt x="5228717" y="92202"/>
                  </a:lnTo>
                  <a:lnTo>
                    <a:pt x="5229987" y="85344"/>
                  </a:lnTo>
                  <a:lnTo>
                    <a:pt x="5231130" y="78359"/>
                  </a:lnTo>
                  <a:close/>
                </a:path>
                <a:path w="7682230" h="2828290">
                  <a:moveTo>
                    <a:pt x="5271262" y="832358"/>
                  </a:moveTo>
                  <a:lnTo>
                    <a:pt x="5269357" y="824484"/>
                  </a:lnTo>
                  <a:lnTo>
                    <a:pt x="5192649" y="777113"/>
                  </a:lnTo>
                  <a:lnTo>
                    <a:pt x="5184775" y="779018"/>
                  </a:lnTo>
                  <a:lnTo>
                    <a:pt x="5177409" y="790956"/>
                  </a:lnTo>
                  <a:lnTo>
                    <a:pt x="5179314" y="798830"/>
                  </a:lnTo>
                  <a:lnTo>
                    <a:pt x="5250053" y="842518"/>
                  </a:lnTo>
                  <a:lnTo>
                    <a:pt x="5256022" y="846074"/>
                  </a:lnTo>
                  <a:lnTo>
                    <a:pt x="5263896" y="844296"/>
                  </a:lnTo>
                  <a:lnTo>
                    <a:pt x="5271262" y="832358"/>
                  </a:lnTo>
                  <a:close/>
                </a:path>
                <a:path w="7682230" h="2828290">
                  <a:moveTo>
                    <a:pt x="5406263" y="109474"/>
                  </a:moveTo>
                  <a:lnTo>
                    <a:pt x="5401564" y="102997"/>
                  </a:lnTo>
                  <a:lnTo>
                    <a:pt x="5312791" y="87122"/>
                  </a:lnTo>
                  <a:lnTo>
                    <a:pt x="5306187" y="91694"/>
                  </a:lnTo>
                  <a:lnTo>
                    <a:pt x="5304917" y="98679"/>
                  </a:lnTo>
                  <a:lnTo>
                    <a:pt x="5303774" y="105537"/>
                  </a:lnTo>
                  <a:lnTo>
                    <a:pt x="5308346" y="112141"/>
                  </a:lnTo>
                  <a:lnTo>
                    <a:pt x="5390261" y="126746"/>
                  </a:lnTo>
                  <a:lnTo>
                    <a:pt x="5397119" y="127889"/>
                  </a:lnTo>
                  <a:lnTo>
                    <a:pt x="5403723" y="123317"/>
                  </a:lnTo>
                  <a:lnTo>
                    <a:pt x="5406263" y="109474"/>
                  </a:lnTo>
                  <a:close/>
                </a:path>
                <a:path w="7682230" h="2828290">
                  <a:moveTo>
                    <a:pt x="5422646" y="925576"/>
                  </a:moveTo>
                  <a:lnTo>
                    <a:pt x="5420741" y="917829"/>
                  </a:lnTo>
                  <a:lnTo>
                    <a:pt x="5343906" y="870458"/>
                  </a:lnTo>
                  <a:lnTo>
                    <a:pt x="5336159" y="872363"/>
                  </a:lnTo>
                  <a:lnTo>
                    <a:pt x="5328793" y="884301"/>
                  </a:lnTo>
                  <a:lnTo>
                    <a:pt x="5330698" y="892048"/>
                  </a:lnTo>
                  <a:lnTo>
                    <a:pt x="5407406" y="939419"/>
                  </a:lnTo>
                  <a:lnTo>
                    <a:pt x="5415280" y="937514"/>
                  </a:lnTo>
                  <a:lnTo>
                    <a:pt x="5422646" y="925576"/>
                  </a:lnTo>
                  <a:close/>
                </a:path>
                <a:path w="7682230" h="2828290">
                  <a:moveTo>
                    <a:pt x="5574030" y="1018921"/>
                  </a:moveTo>
                  <a:lnTo>
                    <a:pt x="5572125" y="1011047"/>
                  </a:lnTo>
                  <a:lnTo>
                    <a:pt x="5495290" y="963676"/>
                  </a:lnTo>
                  <a:lnTo>
                    <a:pt x="5487543" y="965581"/>
                  </a:lnTo>
                  <a:lnTo>
                    <a:pt x="5480177" y="977519"/>
                  </a:lnTo>
                  <a:lnTo>
                    <a:pt x="5481955" y="985393"/>
                  </a:lnTo>
                  <a:lnTo>
                    <a:pt x="5558790" y="1032637"/>
                  </a:lnTo>
                  <a:lnTo>
                    <a:pt x="5566664" y="1030859"/>
                  </a:lnTo>
                  <a:lnTo>
                    <a:pt x="5574030" y="1018921"/>
                  </a:lnTo>
                  <a:close/>
                </a:path>
                <a:path w="7682230" h="2828290">
                  <a:moveTo>
                    <a:pt x="5581269" y="140716"/>
                  </a:moveTo>
                  <a:lnTo>
                    <a:pt x="5576697" y="134112"/>
                  </a:lnTo>
                  <a:lnTo>
                    <a:pt x="5487797" y="118237"/>
                  </a:lnTo>
                  <a:lnTo>
                    <a:pt x="5481193" y="122936"/>
                  </a:lnTo>
                  <a:lnTo>
                    <a:pt x="5480050" y="129794"/>
                  </a:lnTo>
                  <a:lnTo>
                    <a:pt x="5478780" y="136652"/>
                  </a:lnTo>
                  <a:lnTo>
                    <a:pt x="5483352" y="143256"/>
                  </a:lnTo>
                  <a:lnTo>
                    <a:pt x="5572252" y="159131"/>
                  </a:lnTo>
                  <a:lnTo>
                    <a:pt x="5578856" y="154432"/>
                  </a:lnTo>
                  <a:lnTo>
                    <a:pt x="5579999" y="147574"/>
                  </a:lnTo>
                  <a:lnTo>
                    <a:pt x="5581269" y="140716"/>
                  </a:lnTo>
                  <a:close/>
                </a:path>
                <a:path w="7682230" h="2828290">
                  <a:moveTo>
                    <a:pt x="5725414" y="1112139"/>
                  </a:moveTo>
                  <a:lnTo>
                    <a:pt x="5723509" y="1104392"/>
                  </a:lnTo>
                  <a:lnTo>
                    <a:pt x="5646674" y="1057021"/>
                  </a:lnTo>
                  <a:lnTo>
                    <a:pt x="5638927" y="1058799"/>
                  </a:lnTo>
                  <a:lnTo>
                    <a:pt x="5635244" y="1064895"/>
                  </a:lnTo>
                  <a:lnTo>
                    <a:pt x="5631561" y="1070864"/>
                  </a:lnTo>
                  <a:lnTo>
                    <a:pt x="5633339" y="1078611"/>
                  </a:lnTo>
                  <a:lnTo>
                    <a:pt x="5710174" y="1125982"/>
                  </a:lnTo>
                  <a:lnTo>
                    <a:pt x="5718048" y="1124077"/>
                  </a:lnTo>
                  <a:lnTo>
                    <a:pt x="5725414" y="1112139"/>
                  </a:lnTo>
                  <a:close/>
                </a:path>
                <a:path w="7682230" h="2828290">
                  <a:moveTo>
                    <a:pt x="5756275" y="171831"/>
                  </a:moveTo>
                  <a:lnTo>
                    <a:pt x="5751703" y="165227"/>
                  </a:lnTo>
                  <a:lnTo>
                    <a:pt x="5662930" y="149352"/>
                  </a:lnTo>
                  <a:lnTo>
                    <a:pt x="5656326" y="154051"/>
                  </a:lnTo>
                  <a:lnTo>
                    <a:pt x="5653786" y="167767"/>
                  </a:lnTo>
                  <a:lnTo>
                    <a:pt x="5658485" y="174371"/>
                  </a:lnTo>
                  <a:lnTo>
                    <a:pt x="5747258" y="190246"/>
                  </a:lnTo>
                  <a:lnTo>
                    <a:pt x="5753862" y="185547"/>
                  </a:lnTo>
                  <a:lnTo>
                    <a:pt x="5755132" y="178689"/>
                  </a:lnTo>
                  <a:lnTo>
                    <a:pt x="5756275" y="171831"/>
                  </a:lnTo>
                  <a:close/>
                </a:path>
                <a:path w="7682230" h="2828290">
                  <a:moveTo>
                    <a:pt x="5876798" y="1205484"/>
                  </a:moveTo>
                  <a:lnTo>
                    <a:pt x="5874893" y="1197610"/>
                  </a:lnTo>
                  <a:lnTo>
                    <a:pt x="5798058" y="1150239"/>
                  </a:lnTo>
                  <a:lnTo>
                    <a:pt x="5790184" y="1152144"/>
                  </a:lnTo>
                  <a:lnTo>
                    <a:pt x="5786501" y="1158113"/>
                  </a:lnTo>
                  <a:lnTo>
                    <a:pt x="5782945" y="1164082"/>
                  </a:lnTo>
                  <a:lnTo>
                    <a:pt x="5784723" y="1171956"/>
                  </a:lnTo>
                  <a:lnTo>
                    <a:pt x="5861558" y="1219200"/>
                  </a:lnTo>
                  <a:lnTo>
                    <a:pt x="5869432" y="1217422"/>
                  </a:lnTo>
                  <a:lnTo>
                    <a:pt x="5876798" y="1205484"/>
                  </a:lnTo>
                  <a:close/>
                </a:path>
                <a:path w="7682230" h="2828290">
                  <a:moveTo>
                    <a:pt x="5931408" y="202946"/>
                  </a:moveTo>
                  <a:lnTo>
                    <a:pt x="5926709" y="196342"/>
                  </a:lnTo>
                  <a:lnTo>
                    <a:pt x="5837936" y="180467"/>
                  </a:lnTo>
                  <a:lnTo>
                    <a:pt x="5831332" y="185166"/>
                  </a:lnTo>
                  <a:lnTo>
                    <a:pt x="5830062" y="192024"/>
                  </a:lnTo>
                  <a:lnTo>
                    <a:pt x="5828919" y="198882"/>
                  </a:lnTo>
                  <a:lnTo>
                    <a:pt x="5833491" y="205486"/>
                  </a:lnTo>
                  <a:lnTo>
                    <a:pt x="5922264" y="221361"/>
                  </a:lnTo>
                  <a:lnTo>
                    <a:pt x="5928868" y="216789"/>
                  </a:lnTo>
                  <a:lnTo>
                    <a:pt x="5931408" y="202946"/>
                  </a:lnTo>
                  <a:close/>
                </a:path>
                <a:path w="7682230" h="2828290">
                  <a:moveTo>
                    <a:pt x="6028055" y="1298702"/>
                  </a:moveTo>
                  <a:lnTo>
                    <a:pt x="6026277" y="1290828"/>
                  </a:lnTo>
                  <a:lnTo>
                    <a:pt x="6020308" y="1287272"/>
                  </a:lnTo>
                  <a:lnTo>
                    <a:pt x="5949442" y="1243584"/>
                  </a:lnTo>
                  <a:lnTo>
                    <a:pt x="5941568" y="1245362"/>
                  </a:lnTo>
                  <a:lnTo>
                    <a:pt x="5934202" y="1257300"/>
                  </a:lnTo>
                  <a:lnTo>
                    <a:pt x="5936107" y="1265174"/>
                  </a:lnTo>
                  <a:lnTo>
                    <a:pt x="6012942" y="1312545"/>
                  </a:lnTo>
                  <a:lnTo>
                    <a:pt x="6020689" y="1310640"/>
                  </a:lnTo>
                  <a:lnTo>
                    <a:pt x="6028055" y="1298702"/>
                  </a:lnTo>
                  <a:close/>
                </a:path>
                <a:path w="7682230" h="2828290">
                  <a:moveTo>
                    <a:pt x="6106414" y="234061"/>
                  </a:moveTo>
                  <a:lnTo>
                    <a:pt x="6101842" y="227457"/>
                  </a:lnTo>
                  <a:lnTo>
                    <a:pt x="6019927" y="212852"/>
                  </a:lnTo>
                  <a:lnTo>
                    <a:pt x="6012942" y="211709"/>
                  </a:lnTo>
                  <a:lnTo>
                    <a:pt x="6006338" y="216281"/>
                  </a:lnTo>
                  <a:lnTo>
                    <a:pt x="6005195" y="223139"/>
                  </a:lnTo>
                  <a:lnTo>
                    <a:pt x="6003925" y="230124"/>
                  </a:lnTo>
                  <a:lnTo>
                    <a:pt x="6008497" y="236601"/>
                  </a:lnTo>
                  <a:lnTo>
                    <a:pt x="6097397" y="252476"/>
                  </a:lnTo>
                  <a:lnTo>
                    <a:pt x="6104001" y="247904"/>
                  </a:lnTo>
                  <a:lnTo>
                    <a:pt x="6105144" y="240919"/>
                  </a:lnTo>
                  <a:lnTo>
                    <a:pt x="6106414" y="234061"/>
                  </a:lnTo>
                  <a:close/>
                </a:path>
                <a:path w="7682230" h="2828290">
                  <a:moveTo>
                    <a:pt x="6179439" y="1392047"/>
                  </a:moveTo>
                  <a:lnTo>
                    <a:pt x="6177661" y="1384173"/>
                  </a:lnTo>
                  <a:lnTo>
                    <a:pt x="6100826" y="1336802"/>
                  </a:lnTo>
                  <a:lnTo>
                    <a:pt x="6092952" y="1338707"/>
                  </a:lnTo>
                  <a:lnTo>
                    <a:pt x="6085586" y="1350645"/>
                  </a:lnTo>
                  <a:lnTo>
                    <a:pt x="6087491" y="1358519"/>
                  </a:lnTo>
                  <a:lnTo>
                    <a:pt x="6093460" y="1362075"/>
                  </a:lnTo>
                  <a:lnTo>
                    <a:pt x="6164326" y="1405763"/>
                  </a:lnTo>
                  <a:lnTo>
                    <a:pt x="6172073" y="1403985"/>
                  </a:lnTo>
                  <a:lnTo>
                    <a:pt x="6179439" y="1392047"/>
                  </a:lnTo>
                  <a:close/>
                </a:path>
                <a:path w="7682230" h="2828290">
                  <a:moveTo>
                    <a:pt x="6281420" y="265176"/>
                  </a:moveTo>
                  <a:lnTo>
                    <a:pt x="6276848" y="258572"/>
                  </a:lnTo>
                  <a:lnTo>
                    <a:pt x="6194933" y="243967"/>
                  </a:lnTo>
                  <a:lnTo>
                    <a:pt x="6188075" y="242824"/>
                  </a:lnTo>
                  <a:lnTo>
                    <a:pt x="6181471" y="247396"/>
                  </a:lnTo>
                  <a:lnTo>
                    <a:pt x="6178931" y="261239"/>
                  </a:lnTo>
                  <a:lnTo>
                    <a:pt x="6183630" y="267843"/>
                  </a:lnTo>
                  <a:lnTo>
                    <a:pt x="6190488" y="268986"/>
                  </a:lnTo>
                  <a:lnTo>
                    <a:pt x="6272403" y="283591"/>
                  </a:lnTo>
                  <a:lnTo>
                    <a:pt x="6279007" y="279019"/>
                  </a:lnTo>
                  <a:lnTo>
                    <a:pt x="6280277" y="272034"/>
                  </a:lnTo>
                  <a:lnTo>
                    <a:pt x="6281420" y="265176"/>
                  </a:lnTo>
                  <a:close/>
                </a:path>
                <a:path w="7682230" h="2828290">
                  <a:moveTo>
                    <a:pt x="6330823" y="1485265"/>
                  </a:moveTo>
                  <a:lnTo>
                    <a:pt x="6329045" y="1477391"/>
                  </a:lnTo>
                  <a:lnTo>
                    <a:pt x="6252210" y="1430147"/>
                  </a:lnTo>
                  <a:lnTo>
                    <a:pt x="6244336" y="1431925"/>
                  </a:lnTo>
                  <a:lnTo>
                    <a:pt x="6236970" y="1443863"/>
                  </a:lnTo>
                  <a:lnTo>
                    <a:pt x="6238875" y="1451737"/>
                  </a:lnTo>
                  <a:lnTo>
                    <a:pt x="6315710" y="1499108"/>
                  </a:lnTo>
                  <a:lnTo>
                    <a:pt x="6323457" y="1497203"/>
                  </a:lnTo>
                  <a:lnTo>
                    <a:pt x="6330823" y="1485265"/>
                  </a:lnTo>
                  <a:close/>
                </a:path>
                <a:path w="7682230" h="2828290">
                  <a:moveTo>
                    <a:pt x="6456553" y="296291"/>
                  </a:moveTo>
                  <a:lnTo>
                    <a:pt x="6451981" y="289687"/>
                  </a:lnTo>
                  <a:lnTo>
                    <a:pt x="6369939" y="275082"/>
                  </a:lnTo>
                  <a:lnTo>
                    <a:pt x="6363081" y="273939"/>
                  </a:lnTo>
                  <a:lnTo>
                    <a:pt x="6356477" y="278511"/>
                  </a:lnTo>
                  <a:lnTo>
                    <a:pt x="6355334" y="285369"/>
                  </a:lnTo>
                  <a:lnTo>
                    <a:pt x="6354064" y="292354"/>
                  </a:lnTo>
                  <a:lnTo>
                    <a:pt x="6358636" y="298958"/>
                  </a:lnTo>
                  <a:lnTo>
                    <a:pt x="6365494" y="300101"/>
                  </a:lnTo>
                  <a:lnTo>
                    <a:pt x="6447536" y="314706"/>
                  </a:lnTo>
                  <a:lnTo>
                    <a:pt x="6454140" y="310134"/>
                  </a:lnTo>
                  <a:lnTo>
                    <a:pt x="6455283" y="303149"/>
                  </a:lnTo>
                  <a:lnTo>
                    <a:pt x="6456553" y="296291"/>
                  </a:lnTo>
                  <a:close/>
                </a:path>
                <a:path w="7682230" h="2828290">
                  <a:moveTo>
                    <a:pt x="6482207" y="1578483"/>
                  </a:moveTo>
                  <a:lnTo>
                    <a:pt x="6480302" y="1570736"/>
                  </a:lnTo>
                  <a:lnTo>
                    <a:pt x="6403594" y="1523365"/>
                  </a:lnTo>
                  <a:lnTo>
                    <a:pt x="6395720" y="1525270"/>
                  </a:lnTo>
                  <a:lnTo>
                    <a:pt x="6388354" y="1537208"/>
                  </a:lnTo>
                  <a:lnTo>
                    <a:pt x="6390259" y="1544955"/>
                  </a:lnTo>
                  <a:lnTo>
                    <a:pt x="6466967" y="1592326"/>
                  </a:lnTo>
                  <a:lnTo>
                    <a:pt x="6474841" y="1590548"/>
                  </a:lnTo>
                  <a:lnTo>
                    <a:pt x="6478524" y="1584452"/>
                  </a:lnTo>
                  <a:lnTo>
                    <a:pt x="6482207" y="1578483"/>
                  </a:lnTo>
                  <a:close/>
                </a:path>
                <a:path w="7682230" h="2828290">
                  <a:moveTo>
                    <a:pt x="6631559" y="327406"/>
                  </a:moveTo>
                  <a:lnTo>
                    <a:pt x="6626987" y="320802"/>
                  </a:lnTo>
                  <a:lnTo>
                    <a:pt x="6620129" y="319659"/>
                  </a:lnTo>
                  <a:lnTo>
                    <a:pt x="6545072" y="306197"/>
                  </a:lnTo>
                  <a:lnTo>
                    <a:pt x="6538087" y="305054"/>
                  </a:lnTo>
                  <a:lnTo>
                    <a:pt x="6531610" y="309626"/>
                  </a:lnTo>
                  <a:lnTo>
                    <a:pt x="6529070" y="323469"/>
                  </a:lnTo>
                  <a:lnTo>
                    <a:pt x="6533642" y="330073"/>
                  </a:lnTo>
                  <a:lnTo>
                    <a:pt x="6540627" y="331216"/>
                  </a:lnTo>
                  <a:lnTo>
                    <a:pt x="6622542" y="345821"/>
                  </a:lnTo>
                  <a:lnTo>
                    <a:pt x="6629146" y="341249"/>
                  </a:lnTo>
                  <a:lnTo>
                    <a:pt x="6630416" y="334264"/>
                  </a:lnTo>
                  <a:lnTo>
                    <a:pt x="6631559" y="327406"/>
                  </a:lnTo>
                  <a:close/>
                </a:path>
                <a:path w="7682230" h="2828290">
                  <a:moveTo>
                    <a:pt x="6633591" y="1671828"/>
                  </a:moveTo>
                  <a:lnTo>
                    <a:pt x="6631686" y="1663954"/>
                  </a:lnTo>
                  <a:lnTo>
                    <a:pt x="6554851" y="1616710"/>
                  </a:lnTo>
                  <a:lnTo>
                    <a:pt x="6547104" y="1618488"/>
                  </a:lnTo>
                  <a:lnTo>
                    <a:pt x="6539738" y="1630426"/>
                  </a:lnTo>
                  <a:lnTo>
                    <a:pt x="6541643" y="1638300"/>
                  </a:lnTo>
                  <a:lnTo>
                    <a:pt x="6618351" y="1685671"/>
                  </a:lnTo>
                  <a:lnTo>
                    <a:pt x="6626225" y="1683766"/>
                  </a:lnTo>
                  <a:lnTo>
                    <a:pt x="6633591" y="1671828"/>
                  </a:lnTo>
                  <a:close/>
                </a:path>
                <a:path w="7682230" h="2828290">
                  <a:moveTo>
                    <a:pt x="6784975" y="1765046"/>
                  </a:moveTo>
                  <a:lnTo>
                    <a:pt x="6783070" y="1757299"/>
                  </a:lnTo>
                  <a:lnTo>
                    <a:pt x="6706235" y="1709928"/>
                  </a:lnTo>
                  <a:lnTo>
                    <a:pt x="6698488" y="1711833"/>
                  </a:lnTo>
                  <a:lnTo>
                    <a:pt x="6691122" y="1723771"/>
                  </a:lnTo>
                  <a:lnTo>
                    <a:pt x="6692900" y="1731518"/>
                  </a:lnTo>
                  <a:lnTo>
                    <a:pt x="6769735" y="1778889"/>
                  </a:lnTo>
                  <a:lnTo>
                    <a:pt x="6777609" y="1776984"/>
                  </a:lnTo>
                  <a:lnTo>
                    <a:pt x="6784975" y="1765046"/>
                  </a:lnTo>
                  <a:close/>
                </a:path>
                <a:path w="7682230" h="2828290">
                  <a:moveTo>
                    <a:pt x="6806692" y="358521"/>
                  </a:moveTo>
                  <a:lnTo>
                    <a:pt x="6801993" y="351917"/>
                  </a:lnTo>
                  <a:lnTo>
                    <a:pt x="6795135" y="350774"/>
                  </a:lnTo>
                  <a:lnTo>
                    <a:pt x="6713220" y="336169"/>
                  </a:lnTo>
                  <a:lnTo>
                    <a:pt x="6706616" y="340741"/>
                  </a:lnTo>
                  <a:lnTo>
                    <a:pt x="6705346" y="347726"/>
                  </a:lnTo>
                  <a:lnTo>
                    <a:pt x="6704203" y="354584"/>
                  </a:lnTo>
                  <a:lnTo>
                    <a:pt x="6708775" y="361188"/>
                  </a:lnTo>
                  <a:lnTo>
                    <a:pt x="6715633" y="362331"/>
                  </a:lnTo>
                  <a:lnTo>
                    <a:pt x="6790690" y="375793"/>
                  </a:lnTo>
                  <a:lnTo>
                    <a:pt x="6797548" y="376936"/>
                  </a:lnTo>
                  <a:lnTo>
                    <a:pt x="6804152" y="372364"/>
                  </a:lnTo>
                  <a:lnTo>
                    <a:pt x="6806692" y="358521"/>
                  </a:lnTo>
                  <a:close/>
                </a:path>
                <a:path w="7682230" h="2828290">
                  <a:moveTo>
                    <a:pt x="6936359" y="1858391"/>
                  </a:moveTo>
                  <a:lnTo>
                    <a:pt x="6934454" y="1850517"/>
                  </a:lnTo>
                  <a:lnTo>
                    <a:pt x="6863588" y="1806829"/>
                  </a:lnTo>
                  <a:lnTo>
                    <a:pt x="6857619" y="1803273"/>
                  </a:lnTo>
                  <a:lnTo>
                    <a:pt x="6849872" y="1805051"/>
                  </a:lnTo>
                  <a:lnTo>
                    <a:pt x="6842506" y="1816989"/>
                  </a:lnTo>
                  <a:lnTo>
                    <a:pt x="6844284" y="1824863"/>
                  </a:lnTo>
                  <a:lnTo>
                    <a:pt x="6921119" y="1872234"/>
                  </a:lnTo>
                  <a:lnTo>
                    <a:pt x="6928993" y="1870329"/>
                  </a:lnTo>
                  <a:lnTo>
                    <a:pt x="6936359" y="1858391"/>
                  </a:lnTo>
                  <a:close/>
                </a:path>
                <a:path w="7682230" h="2828290">
                  <a:moveTo>
                    <a:pt x="6981698" y="389636"/>
                  </a:moveTo>
                  <a:lnTo>
                    <a:pt x="6977126" y="383032"/>
                  </a:lnTo>
                  <a:lnTo>
                    <a:pt x="6970141" y="381889"/>
                  </a:lnTo>
                  <a:lnTo>
                    <a:pt x="6888226" y="367284"/>
                  </a:lnTo>
                  <a:lnTo>
                    <a:pt x="6881622" y="371856"/>
                  </a:lnTo>
                  <a:lnTo>
                    <a:pt x="6880479" y="378841"/>
                  </a:lnTo>
                  <a:lnTo>
                    <a:pt x="6879209" y="385699"/>
                  </a:lnTo>
                  <a:lnTo>
                    <a:pt x="6883781" y="392303"/>
                  </a:lnTo>
                  <a:lnTo>
                    <a:pt x="6965696" y="406908"/>
                  </a:lnTo>
                  <a:lnTo>
                    <a:pt x="6972681" y="408051"/>
                  </a:lnTo>
                  <a:lnTo>
                    <a:pt x="6979285" y="403479"/>
                  </a:lnTo>
                  <a:lnTo>
                    <a:pt x="6980428" y="396621"/>
                  </a:lnTo>
                  <a:lnTo>
                    <a:pt x="6981698" y="389636"/>
                  </a:lnTo>
                  <a:close/>
                </a:path>
                <a:path w="7682230" h="2828290">
                  <a:moveTo>
                    <a:pt x="7156704" y="420751"/>
                  </a:moveTo>
                  <a:lnTo>
                    <a:pt x="7152132" y="414147"/>
                  </a:lnTo>
                  <a:lnTo>
                    <a:pt x="7145274" y="413004"/>
                  </a:lnTo>
                  <a:lnTo>
                    <a:pt x="7063359" y="398399"/>
                  </a:lnTo>
                  <a:lnTo>
                    <a:pt x="7056755" y="402971"/>
                  </a:lnTo>
                  <a:lnTo>
                    <a:pt x="7054215" y="416814"/>
                  </a:lnTo>
                  <a:lnTo>
                    <a:pt x="7058914" y="423418"/>
                  </a:lnTo>
                  <a:lnTo>
                    <a:pt x="7140829" y="438023"/>
                  </a:lnTo>
                  <a:lnTo>
                    <a:pt x="7147687" y="439166"/>
                  </a:lnTo>
                  <a:lnTo>
                    <a:pt x="7154291" y="434594"/>
                  </a:lnTo>
                  <a:lnTo>
                    <a:pt x="7155561" y="427736"/>
                  </a:lnTo>
                  <a:lnTo>
                    <a:pt x="7156704" y="420751"/>
                  </a:lnTo>
                  <a:close/>
                </a:path>
                <a:path w="7682230" h="2828290">
                  <a:moveTo>
                    <a:pt x="7331837" y="451866"/>
                  </a:moveTo>
                  <a:lnTo>
                    <a:pt x="7327138" y="445389"/>
                  </a:lnTo>
                  <a:lnTo>
                    <a:pt x="7238365" y="429514"/>
                  </a:lnTo>
                  <a:lnTo>
                    <a:pt x="7231761" y="434086"/>
                  </a:lnTo>
                  <a:lnTo>
                    <a:pt x="7230491" y="441071"/>
                  </a:lnTo>
                  <a:lnTo>
                    <a:pt x="7229348" y="447929"/>
                  </a:lnTo>
                  <a:lnTo>
                    <a:pt x="7233920" y="454533"/>
                  </a:lnTo>
                  <a:lnTo>
                    <a:pt x="7315835" y="469138"/>
                  </a:lnTo>
                  <a:lnTo>
                    <a:pt x="7322693" y="470281"/>
                  </a:lnTo>
                  <a:lnTo>
                    <a:pt x="7329297" y="465709"/>
                  </a:lnTo>
                  <a:lnTo>
                    <a:pt x="7331837" y="451866"/>
                  </a:lnTo>
                  <a:close/>
                </a:path>
                <a:path w="7682230" h="2828290">
                  <a:moveTo>
                    <a:pt x="7506843" y="483108"/>
                  </a:moveTo>
                  <a:lnTo>
                    <a:pt x="7502271" y="476504"/>
                  </a:lnTo>
                  <a:lnTo>
                    <a:pt x="7413371" y="460629"/>
                  </a:lnTo>
                  <a:lnTo>
                    <a:pt x="7406767" y="465328"/>
                  </a:lnTo>
                  <a:lnTo>
                    <a:pt x="7405624" y="472186"/>
                  </a:lnTo>
                  <a:lnTo>
                    <a:pt x="7404354" y="479044"/>
                  </a:lnTo>
                  <a:lnTo>
                    <a:pt x="7408926" y="485648"/>
                  </a:lnTo>
                  <a:lnTo>
                    <a:pt x="7497826" y="501523"/>
                  </a:lnTo>
                  <a:lnTo>
                    <a:pt x="7504430" y="496824"/>
                  </a:lnTo>
                  <a:lnTo>
                    <a:pt x="7505573" y="489966"/>
                  </a:lnTo>
                  <a:lnTo>
                    <a:pt x="7506843" y="483108"/>
                  </a:lnTo>
                  <a:close/>
                </a:path>
                <a:path w="7682230" h="2828290">
                  <a:moveTo>
                    <a:pt x="7681976" y="514223"/>
                  </a:moveTo>
                  <a:lnTo>
                    <a:pt x="7677277" y="507619"/>
                  </a:lnTo>
                  <a:lnTo>
                    <a:pt x="7588504" y="491744"/>
                  </a:lnTo>
                  <a:lnTo>
                    <a:pt x="7581900" y="496443"/>
                  </a:lnTo>
                  <a:lnTo>
                    <a:pt x="7580630" y="503301"/>
                  </a:lnTo>
                  <a:lnTo>
                    <a:pt x="7579487" y="510159"/>
                  </a:lnTo>
                  <a:lnTo>
                    <a:pt x="7584059" y="516763"/>
                  </a:lnTo>
                  <a:lnTo>
                    <a:pt x="7672832" y="532638"/>
                  </a:lnTo>
                  <a:lnTo>
                    <a:pt x="7679436" y="527939"/>
                  </a:lnTo>
                  <a:lnTo>
                    <a:pt x="7681976" y="51422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06977" y="6212230"/>
            <a:ext cx="150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BorgWarner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69365" y="6210706"/>
            <a:ext cx="17500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Image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source</a:t>
            </a:r>
            <a:r>
              <a:rPr sz="1050" dirty="0">
                <a:latin typeface="Calibri"/>
                <a:cs typeface="Calibri"/>
              </a:rPr>
              <a:t>: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Tech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Explained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08083" y="6212230"/>
            <a:ext cx="150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BorgWarner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7251" y="6212230"/>
            <a:ext cx="1306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Siemens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38866" y="1148841"/>
            <a:ext cx="60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Tire(s)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10468" y="2957829"/>
            <a:ext cx="8483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 marR="5080" indent="-14224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courtesy: </a:t>
            </a:r>
            <a:r>
              <a:rPr sz="1000" dirty="0">
                <a:latin typeface="Calibri"/>
                <a:cs typeface="Calibri"/>
              </a:rPr>
              <a:t>Volvo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Cars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76" y="169875"/>
            <a:ext cx="3778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2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02" y="2470150"/>
            <a:ext cx="12085828" cy="32329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51505" y="3903090"/>
            <a:ext cx="680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Inverter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180" y="3781171"/>
            <a:ext cx="6273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Battery</a:t>
            </a:r>
            <a:endParaRPr sz="16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5101" y="3903090"/>
            <a:ext cx="718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Gearbox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15881" y="3921328"/>
            <a:ext cx="1064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Differential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6193" y="2599690"/>
            <a:ext cx="62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6193" y="5243829"/>
            <a:ext cx="62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2426" y="3781171"/>
            <a:ext cx="7442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Electric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5255" y="1496059"/>
            <a:ext cx="1060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Real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Power </a:t>
            </a:r>
            <a:r>
              <a:rPr sz="1800" spc="-10" dirty="0">
                <a:latin typeface="Calibri"/>
                <a:cs typeface="Calibri"/>
              </a:rPr>
              <a:t>Voltage Current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2777" y="1470405"/>
            <a:ext cx="1472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Complex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Power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777" y="1744726"/>
            <a:ext cx="94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3xVoltage 3xCurrent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4228" y="1762125"/>
            <a:ext cx="760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Frequency Amplitude </a:t>
            </a:r>
            <a:r>
              <a:rPr sz="1200" dirty="0">
                <a:latin typeface="Calibri"/>
                <a:cs typeface="Calibri"/>
              </a:rPr>
              <a:t>Phase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delay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2117" y="1846326"/>
            <a:ext cx="247015" cy="431800"/>
          </a:xfrm>
          <a:custGeom>
            <a:avLst/>
            <a:gdLst/>
            <a:ahLst/>
            <a:cxnLst/>
            <a:rect l="l" t="t" r="r" b="b"/>
            <a:pathLst>
              <a:path w="247014" h="431800">
                <a:moveTo>
                  <a:pt x="0" y="0"/>
                </a:moveTo>
                <a:lnTo>
                  <a:pt x="48059" y="1625"/>
                </a:lnTo>
                <a:lnTo>
                  <a:pt x="87296" y="6048"/>
                </a:lnTo>
                <a:lnTo>
                  <a:pt x="113746" y="12590"/>
                </a:lnTo>
                <a:lnTo>
                  <a:pt x="123444" y="20574"/>
                </a:lnTo>
                <a:lnTo>
                  <a:pt x="123444" y="195072"/>
                </a:lnTo>
                <a:lnTo>
                  <a:pt x="133141" y="203055"/>
                </a:lnTo>
                <a:lnTo>
                  <a:pt x="159591" y="209597"/>
                </a:lnTo>
                <a:lnTo>
                  <a:pt x="198828" y="214020"/>
                </a:lnTo>
                <a:lnTo>
                  <a:pt x="246887" y="215646"/>
                </a:lnTo>
                <a:lnTo>
                  <a:pt x="198828" y="217271"/>
                </a:lnTo>
                <a:lnTo>
                  <a:pt x="159591" y="221694"/>
                </a:lnTo>
                <a:lnTo>
                  <a:pt x="133141" y="228236"/>
                </a:lnTo>
                <a:lnTo>
                  <a:pt x="123444" y="236220"/>
                </a:lnTo>
                <a:lnTo>
                  <a:pt x="123444" y="410718"/>
                </a:lnTo>
                <a:lnTo>
                  <a:pt x="113746" y="418701"/>
                </a:lnTo>
                <a:lnTo>
                  <a:pt x="87296" y="425243"/>
                </a:lnTo>
                <a:lnTo>
                  <a:pt x="48059" y="429666"/>
                </a:lnTo>
                <a:lnTo>
                  <a:pt x="0" y="431291"/>
                </a:lnTo>
              </a:path>
            </a:pathLst>
          </a:custGeom>
          <a:ln w="254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92316" y="1074546"/>
            <a:ext cx="2648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Mechanical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Power,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Speed,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Torque,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1378" y="3283966"/>
            <a:ext cx="724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 Math"/>
                <a:cs typeface="Cambria Math"/>
              </a:rPr>
              <a:t>𝑉</a:t>
            </a:r>
            <a:r>
              <a:rPr sz="1725" spc="-15" baseline="-14492" dirty="0">
                <a:latin typeface="Cambria Math"/>
                <a:cs typeface="Cambria Math"/>
              </a:rPr>
              <a:t>𝐷𝐶</a:t>
            </a:r>
            <a:r>
              <a:rPr sz="1725" spc="9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(V)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6425" y="3693033"/>
            <a:ext cx="791845" cy="701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𝐼</a:t>
            </a:r>
            <a:r>
              <a:rPr sz="1725" baseline="-14492" dirty="0">
                <a:latin typeface="Cambria Math"/>
                <a:cs typeface="Cambria Math"/>
              </a:rPr>
              <a:t>𝐷𝐶</a:t>
            </a:r>
            <a:r>
              <a:rPr sz="1725" spc="24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(A)</a:t>
            </a:r>
            <a:endParaRPr sz="16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480"/>
              </a:spcBef>
            </a:pPr>
            <a:r>
              <a:rPr sz="1600" dirty="0">
                <a:latin typeface="Cambria Math"/>
                <a:cs typeface="Cambria Math"/>
              </a:rPr>
              <a:t>𝑃</a:t>
            </a:r>
            <a:r>
              <a:rPr sz="1725" baseline="-14492" dirty="0">
                <a:latin typeface="Cambria Math"/>
                <a:cs typeface="Cambria Math"/>
              </a:rPr>
              <a:t>𝐷𝐶</a:t>
            </a:r>
            <a:r>
              <a:rPr sz="1725" spc="12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(W)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5908" y="3289554"/>
            <a:ext cx="704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Cambria Math"/>
                <a:cs typeface="Cambria Math"/>
              </a:rPr>
              <a:t>𝑉</a:t>
            </a:r>
            <a:r>
              <a:rPr sz="1725" spc="-60" baseline="-14492" dirty="0">
                <a:latin typeface="Cambria Math"/>
                <a:cs typeface="Cambria Math"/>
              </a:rPr>
              <a:t>𝐴𝐶</a:t>
            </a:r>
            <a:r>
              <a:rPr sz="1725" spc="12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(V)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51402" y="3713226"/>
            <a:ext cx="675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𝐼</a:t>
            </a:r>
            <a:r>
              <a:rPr sz="1725" baseline="-14492" dirty="0">
                <a:latin typeface="Cambria Math"/>
                <a:cs typeface="Cambria Math"/>
              </a:rPr>
              <a:t>𝐴𝐶</a:t>
            </a:r>
            <a:r>
              <a:rPr sz="1725" spc="12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(A)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3080" y="4214876"/>
            <a:ext cx="831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𝑆</a:t>
            </a:r>
            <a:r>
              <a:rPr sz="1725" baseline="-14492" dirty="0">
                <a:latin typeface="Cambria Math"/>
                <a:cs typeface="Cambria Math"/>
              </a:rPr>
              <a:t>𝐴𝐶</a:t>
            </a:r>
            <a:r>
              <a:rPr sz="1725" spc="142" baseline="-14492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(VA)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38550" y="3634232"/>
            <a:ext cx="181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Verdana"/>
                <a:cs typeface="Verdana"/>
              </a:rPr>
              <a:t>3x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38550" y="4088638"/>
            <a:ext cx="181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Verdana"/>
                <a:cs typeface="Verdana"/>
              </a:rPr>
              <a:t>3x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81065" y="3286125"/>
            <a:ext cx="1149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Ω</a:t>
            </a:r>
            <a:r>
              <a:rPr sz="1725" baseline="-14492" dirty="0">
                <a:latin typeface="Cambria Math"/>
                <a:cs typeface="Cambria Math"/>
              </a:rPr>
              <a:t>𝐸𝑀</a:t>
            </a:r>
            <a:r>
              <a:rPr sz="1725" spc="390" baseline="-14492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(rad/s)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92621" y="3749421"/>
            <a:ext cx="932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τ</a:t>
            </a:r>
            <a:r>
              <a:rPr sz="1725" baseline="-14492" dirty="0">
                <a:latin typeface="Cambria Math"/>
                <a:cs typeface="Cambria Math"/>
              </a:rPr>
              <a:t>𝐸𝑀</a:t>
            </a:r>
            <a:r>
              <a:rPr sz="1725" spc="367" baseline="-14492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(Nm)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89573" y="4207002"/>
            <a:ext cx="8172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𝑃</a:t>
            </a:r>
            <a:r>
              <a:rPr sz="1725" baseline="-14492" dirty="0">
                <a:latin typeface="Cambria Math"/>
                <a:cs typeface="Cambria Math"/>
              </a:rPr>
              <a:t>𝐸𝑀</a:t>
            </a:r>
            <a:r>
              <a:rPr sz="1725" spc="112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(W)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8550" y="4592828"/>
            <a:ext cx="181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Verdana"/>
                <a:cs typeface="Verdana"/>
              </a:rPr>
              <a:t>3x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7065" y="3286125"/>
            <a:ext cx="1121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Ω</a:t>
            </a:r>
            <a:r>
              <a:rPr sz="1725" baseline="-14492" dirty="0">
                <a:latin typeface="Cambria Math"/>
                <a:cs typeface="Cambria Math"/>
              </a:rPr>
              <a:t>𝐺𝐵</a:t>
            </a:r>
            <a:r>
              <a:rPr sz="1725" spc="367" baseline="-14492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(rad/s)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8621" y="3749421"/>
            <a:ext cx="904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τ</a:t>
            </a:r>
            <a:r>
              <a:rPr sz="1725" baseline="-14492" dirty="0">
                <a:latin typeface="Cambria Math"/>
                <a:cs typeface="Cambria Math"/>
              </a:rPr>
              <a:t>𝐺𝐵</a:t>
            </a:r>
            <a:r>
              <a:rPr sz="1725" spc="382" baseline="-14492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(Nm)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75573" y="4207002"/>
            <a:ext cx="789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𝑃</a:t>
            </a:r>
            <a:r>
              <a:rPr sz="1725" baseline="-14492" dirty="0">
                <a:latin typeface="Cambria Math"/>
                <a:cs typeface="Cambria Math"/>
              </a:rPr>
              <a:t>𝐺𝐵</a:t>
            </a:r>
            <a:r>
              <a:rPr sz="1725" spc="120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(W)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78540" y="2390013"/>
            <a:ext cx="487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𝐹</a:t>
            </a:r>
            <a:r>
              <a:rPr sz="1275" baseline="-16339" dirty="0">
                <a:latin typeface="Cambria Math"/>
                <a:cs typeface="Cambria Math"/>
              </a:rPr>
              <a:t>𝐿</a:t>
            </a:r>
            <a:r>
              <a:rPr sz="1275" spc="44" baseline="-16339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(N)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96497" y="2922270"/>
            <a:ext cx="654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𝑣</a:t>
            </a:r>
            <a:r>
              <a:rPr sz="1275" baseline="-16339" dirty="0">
                <a:latin typeface="Cambria Math"/>
                <a:cs typeface="Cambria Math"/>
              </a:rPr>
              <a:t>𝐿</a:t>
            </a:r>
            <a:r>
              <a:rPr sz="1275" spc="217" baseline="-16339" dirty="0">
                <a:latin typeface="Cambria Math"/>
                <a:cs typeface="Cambria Math"/>
              </a:rPr>
              <a:t> </a:t>
            </a:r>
            <a:r>
              <a:rPr sz="1200" spc="-10" dirty="0">
                <a:latin typeface="Cambria Math"/>
                <a:cs typeface="Cambria Math"/>
              </a:rPr>
              <a:t>(m/s)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179175" y="5040629"/>
            <a:ext cx="501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𝐹</a:t>
            </a:r>
            <a:r>
              <a:rPr sz="1275" baseline="-16339" dirty="0">
                <a:latin typeface="Cambria Math"/>
                <a:cs typeface="Cambria Math"/>
              </a:rPr>
              <a:t>𝑅</a:t>
            </a:r>
            <a:r>
              <a:rPr sz="1275" spc="75" baseline="-16339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(N)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88878" y="5572455"/>
            <a:ext cx="6673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𝑣</a:t>
            </a:r>
            <a:r>
              <a:rPr sz="1275" baseline="-16339" dirty="0">
                <a:latin typeface="Cambria Math"/>
                <a:cs typeface="Cambria Math"/>
              </a:rPr>
              <a:t>𝑅</a:t>
            </a:r>
            <a:r>
              <a:rPr sz="1275" spc="232" baseline="-16339" dirty="0">
                <a:latin typeface="Cambria Math"/>
                <a:cs typeface="Cambria Math"/>
              </a:rPr>
              <a:t> </a:t>
            </a:r>
            <a:r>
              <a:rPr sz="1200" spc="-10" dirty="0">
                <a:latin typeface="Cambria Math"/>
                <a:cs typeface="Cambria Math"/>
              </a:rPr>
              <a:t>(m/s)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30433" y="3043173"/>
            <a:ext cx="605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mbria Math"/>
                <a:cs typeface="Cambria Math"/>
              </a:rPr>
              <a:t>Ω</a:t>
            </a:r>
            <a:r>
              <a:rPr sz="1000" spc="459" dirty="0">
                <a:latin typeface="Cambria Math"/>
                <a:cs typeface="Cambria Math"/>
              </a:rPr>
              <a:t> </a:t>
            </a:r>
            <a:r>
              <a:rPr sz="1000" spc="-10" dirty="0">
                <a:latin typeface="Cambria Math"/>
                <a:cs typeface="Cambria Math"/>
              </a:rPr>
              <a:t>(rad/s)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12272" y="3102609"/>
            <a:ext cx="5238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5570">
              <a:lnSpc>
                <a:spcPts val="655"/>
              </a:lnSpc>
              <a:spcBef>
                <a:spcPts val="130"/>
              </a:spcBef>
            </a:pPr>
            <a:r>
              <a:rPr sz="700" spc="-50" dirty="0">
                <a:latin typeface="Cambria Math"/>
                <a:cs typeface="Cambria Math"/>
              </a:rPr>
              <a:t>𝐿</a:t>
            </a:r>
            <a:endParaRPr sz="700">
              <a:latin typeface="Cambria Math"/>
              <a:cs typeface="Cambria Math"/>
            </a:endParaRPr>
          </a:p>
          <a:p>
            <a:pPr marL="42545">
              <a:lnSpc>
                <a:spcPts val="905"/>
              </a:lnSpc>
            </a:pPr>
            <a:r>
              <a:rPr sz="1000" dirty="0">
                <a:latin typeface="Cambria Math"/>
                <a:cs typeface="Cambria Math"/>
              </a:rPr>
              <a:t>𝜏</a:t>
            </a:r>
            <a:r>
              <a:rPr sz="1050" baseline="-15873" dirty="0">
                <a:latin typeface="Cambria Math"/>
                <a:cs typeface="Cambria Math"/>
              </a:rPr>
              <a:t>𝐿</a:t>
            </a:r>
            <a:r>
              <a:rPr sz="1050" spc="209" baseline="-15873" dirty="0">
                <a:latin typeface="Cambria Math"/>
                <a:cs typeface="Cambria Math"/>
              </a:rPr>
              <a:t> </a:t>
            </a:r>
            <a:r>
              <a:rPr sz="1000" spc="-20" dirty="0">
                <a:latin typeface="Cambria Math"/>
                <a:cs typeface="Cambria Math"/>
              </a:rPr>
              <a:t>(Nm)</a:t>
            </a:r>
            <a:endParaRPr sz="1000">
              <a:latin typeface="Cambria Math"/>
              <a:cs typeface="Cambria Math"/>
            </a:endParaRPr>
          </a:p>
          <a:p>
            <a:pPr marL="38100">
              <a:lnSpc>
                <a:spcPts val="1090"/>
              </a:lnSpc>
            </a:pPr>
            <a:r>
              <a:rPr sz="1000" dirty="0">
                <a:latin typeface="Cambria Math"/>
                <a:cs typeface="Cambria Math"/>
              </a:rPr>
              <a:t>𝑃</a:t>
            </a:r>
            <a:r>
              <a:rPr sz="1050" baseline="-15873" dirty="0">
                <a:latin typeface="Cambria Math"/>
                <a:cs typeface="Cambria Math"/>
              </a:rPr>
              <a:t>𝐿</a:t>
            </a:r>
            <a:r>
              <a:rPr sz="1050" spc="52" baseline="-15873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(W)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06557" y="4688585"/>
            <a:ext cx="665480" cy="424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085"/>
              </a:lnSpc>
              <a:spcBef>
                <a:spcPts val="95"/>
              </a:spcBef>
            </a:pPr>
            <a:r>
              <a:rPr sz="1000" dirty="0">
                <a:latin typeface="Cambria Math"/>
                <a:cs typeface="Cambria Math"/>
              </a:rPr>
              <a:t>Ω</a:t>
            </a:r>
            <a:r>
              <a:rPr sz="1050" baseline="-15873" dirty="0">
                <a:latin typeface="Cambria Math"/>
                <a:cs typeface="Cambria Math"/>
              </a:rPr>
              <a:t>𝑅</a:t>
            </a:r>
            <a:r>
              <a:rPr sz="1050" spc="209" baseline="-15873" dirty="0">
                <a:latin typeface="Cambria Math"/>
                <a:cs typeface="Cambria Math"/>
              </a:rPr>
              <a:t> </a:t>
            </a:r>
            <a:r>
              <a:rPr sz="1000" spc="-10" dirty="0">
                <a:latin typeface="Cambria Math"/>
                <a:cs typeface="Cambria Math"/>
              </a:rPr>
              <a:t>(rad/s)</a:t>
            </a:r>
            <a:endParaRPr sz="1000">
              <a:latin typeface="Cambria Math"/>
              <a:cs typeface="Cambria Math"/>
            </a:endParaRPr>
          </a:p>
          <a:p>
            <a:pPr marL="48260">
              <a:lnSpc>
                <a:spcPts val="975"/>
              </a:lnSpc>
            </a:pPr>
            <a:r>
              <a:rPr sz="1000" dirty="0">
                <a:latin typeface="Cambria Math"/>
                <a:cs typeface="Cambria Math"/>
              </a:rPr>
              <a:t>𝜏</a:t>
            </a:r>
            <a:r>
              <a:rPr sz="1050" baseline="-15873" dirty="0">
                <a:latin typeface="Cambria Math"/>
                <a:cs typeface="Cambria Math"/>
              </a:rPr>
              <a:t>𝑅</a:t>
            </a:r>
            <a:r>
              <a:rPr sz="1050" spc="225" baseline="-15873" dirty="0">
                <a:latin typeface="Cambria Math"/>
                <a:cs typeface="Cambria Math"/>
              </a:rPr>
              <a:t> </a:t>
            </a:r>
            <a:r>
              <a:rPr sz="1000" spc="-20" dirty="0">
                <a:latin typeface="Cambria Math"/>
                <a:cs typeface="Cambria Math"/>
              </a:rPr>
              <a:t>(Nm)</a:t>
            </a:r>
            <a:endParaRPr sz="1000">
              <a:latin typeface="Cambria Math"/>
              <a:cs typeface="Cambria Math"/>
            </a:endParaRPr>
          </a:p>
          <a:p>
            <a:pPr marL="43815">
              <a:lnSpc>
                <a:spcPts val="1090"/>
              </a:lnSpc>
            </a:pPr>
            <a:r>
              <a:rPr sz="1000" dirty="0">
                <a:latin typeface="Cambria Math"/>
                <a:cs typeface="Cambria Math"/>
              </a:rPr>
              <a:t>𝑃</a:t>
            </a:r>
            <a:r>
              <a:rPr sz="1050" baseline="-15873" dirty="0">
                <a:latin typeface="Cambria Math"/>
                <a:cs typeface="Cambria Math"/>
              </a:rPr>
              <a:t>𝑅</a:t>
            </a:r>
            <a:r>
              <a:rPr sz="1050" spc="75" baseline="-15873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(W)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896852" y="2544939"/>
            <a:ext cx="228600" cy="44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896852" y="5190552"/>
            <a:ext cx="228600" cy="44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47409" y="1928622"/>
            <a:ext cx="6053455" cy="247015"/>
          </a:xfrm>
          <a:custGeom>
            <a:avLst/>
            <a:gdLst/>
            <a:ahLst/>
            <a:cxnLst/>
            <a:rect l="l" t="t" r="r" b="b"/>
            <a:pathLst>
              <a:path w="6053455" h="247014">
                <a:moveTo>
                  <a:pt x="0" y="246887"/>
                </a:moveTo>
                <a:lnTo>
                  <a:pt x="1625" y="198828"/>
                </a:lnTo>
                <a:lnTo>
                  <a:pt x="6048" y="159591"/>
                </a:lnTo>
                <a:lnTo>
                  <a:pt x="12590" y="133141"/>
                </a:lnTo>
                <a:lnTo>
                  <a:pt x="20574" y="123443"/>
                </a:lnTo>
                <a:lnTo>
                  <a:pt x="3006090" y="123443"/>
                </a:lnTo>
                <a:lnTo>
                  <a:pt x="3014073" y="113746"/>
                </a:lnTo>
                <a:lnTo>
                  <a:pt x="3020615" y="87296"/>
                </a:lnTo>
                <a:lnTo>
                  <a:pt x="3025038" y="48059"/>
                </a:lnTo>
                <a:lnTo>
                  <a:pt x="3026664" y="0"/>
                </a:lnTo>
                <a:lnTo>
                  <a:pt x="3028289" y="48059"/>
                </a:lnTo>
                <a:lnTo>
                  <a:pt x="3032712" y="87296"/>
                </a:lnTo>
                <a:lnTo>
                  <a:pt x="3039254" y="113746"/>
                </a:lnTo>
                <a:lnTo>
                  <a:pt x="3047238" y="123443"/>
                </a:lnTo>
                <a:lnTo>
                  <a:pt x="6032754" y="123443"/>
                </a:lnTo>
                <a:lnTo>
                  <a:pt x="6040737" y="133141"/>
                </a:lnTo>
                <a:lnTo>
                  <a:pt x="6047279" y="159591"/>
                </a:lnTo>
                <a:lnTo>
                  <a:pt x="6051702" y="198828"/>
                </a:lnTo>
                <a:lnTo>
                  <a:pt x="6053328" y="246887"/>
                </a:lnTo>
              </a:path>
            </a:pathLst>
          </a:custGeom>
          <a:ln w="254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114297" y="2411222"/>
            <a:ext cx="5669280" cy="3947160"/>
            <a:chOff x="1114297" y="2411222"/>
            <a:chExt cx="5669280" cy="3947160"/>
          </a:xfrm>
        </p:grpSpPr>
        <p:sp>
          <p:nvSpPr>
            <p:cNvPr id="42" name="object 42"/>
            <p:cNvSpPr/>
            <p:nvPr/>
          </p:nvSpPr>
          <p:spPr>
            <a:xfrm>
              <a:off x="1126997" y="2423922"/>
              <a:ext cx="3662679" cy="248920"/>
            </a:xfrm>
            <a:custGeom>
              <a:avLst/>
              <a:gdLst/>
              <a:ahLst/>
              <a:cxnLst/>
              <a:rect l="l" t="t" r="r" b="b"/>
              <a:pathLst>
                <a:path w="3662679" h="248919">
                  <a:moveTo>
                    <a:pt x="2366772" y="248412"/>
                  </a:moveTo>
                  <a:lnTo>
                    <a:pt x="2368399" y="200072"/>
                  </a:lnTo>
                  <a:lnTo>
                    <a:pt x="2372836" y="160591"/>
                  </a:lnTo>
                  <a:lnTo>
                    <a:pt x="2379416" y="133969"/>
                  </a:lnTo>
                  <a:lnTo>
                    <a:pt x="2387473" y="124205"/>
                  </a:lnTo>
                  <a:lnTo>
                    <a:pt x="2993771" y="124205"/>
                  </a:lnTo>
                  <a:lnTo>
                    <a:pt x="3001827" y="114442"/>
                  </a:lnTo>
                  <a:lnTo>
                    <a:pt x="3008407" y="87820"/>
                  </a:lnTo>
                  <a:lnTo>
                    <a:pt x="3012844" y="48339"/>
                  </a:lnTo>
                  <a:lnTo>
                    <a:pt x="3014472" y="0"/>
                  </a:lnTo>
                  <a:lnTo>
                    <a:pt x="3016099" y="48339"/>
                  </a:lnTo>
                  <a:lnTo>
                    <a:pt x="3020536" y="87820"/>
                  </a:lnTo>
                  <a:lnTo>
                    <a:pt x="3027116" y="114442"/>
                  </a:lnTo>
                  <a:lnTo>
                    <a:pt x="3035173" y="124205"/>
                  </a:lnTo>
                  <a:lnTo>
                    <a:pt x="3641471" y="124205"/>
                  </a:lnTo>
                  <a:lnTo>
                    <a:pt x="3649527" y="133969"/>
                  </a:lnTo>
                  <a:lnTo>
                    <a:pt x="3656107" y="160591"/>
                  </a:lnTo>
                  <a:lnTo>
                    <a:pt x="3660544" y="200072"/>
                  </a:lnTo>
                  <a:lnTo>
                    <a:pt x="3662172" y="248412"/>
                  </a:lnTo>
                </a:path>
                <a:path w="3662679" h="248919">
                  <a:moveTo>
                    <a:pt x="0" y="248412"/>
                  </a:moveTo>
                  <a:lnTo>
                    <a:pt x="1627" y="200072"/>
                  </a:lnTo>
                  <a:lnTo>
                    <a:pt x="6064" y="160591"/>
                  </a:lnTo>
                  <a:lnTo>
                    <a:pt x="12644" y="133969"/>
                  </a:lnTo>
                  <a:lnTo>
                    <a:pt x="20701" y="124205"/>
                  </a:lnTo>
                  <a:lnTo>
                    <a:pt x="626999" y="124205"/>
                  </a:lnTo>
                  <a:lnTo>
                    <a:pt x="635055" y="114442"/>
                  </a:lnTo>
                  <a:lnTo>
                    <a:pt x="641635" y="87820"/>
                  </a:lnTo>
                  <a:lnTo>
                    <a:pt x="646072" y="48339"/>
                  </a:lnTo>
                  <a:lnTo>
                    <a:pt x="647700" y="0"/>
                  </a:lnTo>
                  <a:lnTo>
                    <a:pt x="649327" y="48339"/>
                  </a:lnTo>
                  <a:lnTo>
                    <a:pt x="653764" y="87820"/>
                  </a:lnTo>
                  <a:lnTo>
                    <a:pt x="660344" y="114442"/>
                  </a:lnTo>
                  <a:lnTo>
                    <a:pt x="668401" y="124205"/>
                  </a:lnTo>
                  <a:lnTo>
                    <a:pt x="1274699" y="124205"/>
                  </a:lnTo>
                  <a:lnTo>
                    <a:pt x="1282755" y="133969"/>
                  </a:lnTo>
                  <a:lnTo>
                    <a:pt x="1289335" y="160591"/>
                  </a:lnTo>
                  <a:lnTo>
                    <a:pt x="1293772" y="200072"/>
                  </a:lnTo>
                  <a:lnTo>
                    <a:pt x="1295400" y="248412"/>
                  </a:lnTo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32019" y="5727192"/>
              <a:ext cx="2045335" cy="624840"/>
            </a:xfrm>
            <a:custGeom>
              <a:avLst/>
              <a:gdLst/>
              <a:ahLst/>
              <a:cxnLst/>
              <a:rect l="l" t="t" r="r" b="b"/>
              <a:pathLst>
                <a:path w="2045334" h="624839">
                  <a:moveTo>
                    <a:pt x="1941068" y="0"/>
                  </a:moveTo>
                  <a:lnTo>
                    <a:pt x="104139" y="0"/>
                  </a:lnTo>
                  <a:lnTo>
                    <a:pt x="63597" y="8183"/>
                  </a:lnTo>
                  <a:lnTo>
                    <a:pt x="30495" y="30500"/>
                  </a:lnTo>
                  <a:lnTo>
                    <a:pt x="8181" y="63602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39" y="624840"/>
                  </a:lnTo>
                  <a:lnTo>
                    <a:pt x="1941068" y="624840"/>
                  </a:lnTo>
                  <a:lnTo>
                    <a:pt x="1981610" y="616656"/>
                  </a:lnTo>
                  <a:lnTo>
                    <a:pt x="2014712" y="594339"/>
                  </a:lnTo>
                  <a:lnTo>
                    <a:pt x="2037026" y="561237"/>
                  </a:lnTo>
                  <a:lnTo>
                    <a:pt x="2045207" y="520700"/>
                  </a:lnTo>
                  <a:lnTo>
                    <a:pt x="2045207" y="104140"/>
                  </a:lnTo>
                  <a:lnTo>
                    <a:pt x="2037026" y="63602"/>
                  </a:lnTo>
                  <a:lnTo>
                    <a:pt x="2014712" y="30500"/>
                  </a:lnTo>
                  <a:lnTo>
                    <a:pt x="1981610" y="8183"/>
                  </a:lnTo>
                  <a:lnTo>
                    <a:pt x="194106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32019" y="5727192"/>
              <a:ext cx="2045335" cy="624840"/>
            </a:xfrm>
            <a:custGeom>
              <a:avLst/>
              <a:gdLst/>
              <a:ahLst/>
              <a:cxnLst/>
              <a:rect l="l" t="t" r="r" b="b"/>
              <a:pathLst>
                <a:path w="2045334" h="624839">
                  <a:moveTo>
                    <a:pt x="0" y="104140"/>
                  </a:moveTo>
                  <a:lnTo>
                    <a:pt x="8181" y="63602"/>
                  </a:lnTo>
                  <a:lnTo>
                    <a:pt x="30495" y="30500"/>
                  </a:lnTo>
                  <a:lnTo>
                    <a:pt x="63597" y="8183"/>
                  </a:lnTo>
                  <a:lnTo>
                    <a:pt x="104139" y="0"/>
                  </a:lnTo>
                  <a:lnTo>
                    <a:pt x="1941068" y="0"/>
                  </a:lnTo>
                  <a:lnTo>
                    <a:pt x="1981610" y="8183"/>
                  </a:lnTo>
                  <a:lnTo>
                    <a:pt x="2014712" y="30500"/>
                  </a:lnTo>
                  <a:lnTo>
                    <a:pt x="2037026" y="63602"/>
                  </a:lnTo>
                  <a:lnTo>
                    <a:pt x="2045207" y="104140"/>
                  </a:lnTo>
                  <a:lnTo>
                    <a:pt x="2045207" y="520700"/>
                  </a:lnTo>
                  <a:lnTo>
                    <a:pt x="2037026" y="561237"/>
                  </a:lnTo>
                  <a:lnTo>
                    <a:pt x="2014712" y="594339"/>
                  </a:lnTo>
                  <a:lnTo>
                    <a:pt x="1981610" y="616656"/>
                  </a:lnTo>
                  <a:lnTo>
                    <a:pt x="1941068" y="624840"/>
                  </a:lnTo>
                  <a:lnTo>
                    <a:pt x="104139" y="624840"/>
                  </a:lnTo>
                  <a:lnTo>
                    <a:pt x="63597" y="616656"/>
                  </a:lnTo>
                  <a:lnTo>
                    <a:pt x="30495" y="594339"/>
                  </a:lnTo>
                  <a:lnTo>
                    <a:pt x="8181" y="561237"/>
                  </a:lnTo>
                  <a:lnTo>
                    <a:pt x="0" y="520700"/>
                  </a:lnTo>
                  <a:lnTo>
                    <a:pt x="0" y="1041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36367" y="1018794"/>
            <a:ext cx="884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Electrical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41875" y="5738571"/>
            <a:ext cx="1619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9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Electric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drive: </a:t>
            </a:r>
            <a:r>
              <a:rPr sz="1800" dirty="0">
                <a:latin typeface="Calibri"/>
                <a:cs typeface="Calibri"/>
              </a:rPr>
              <a:t>DC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torque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79677" y="1356105"/>
            <a:ext cx="8204200" cy="4311650"/>
            <a:chOff x="979677" y="1356105"/>
            <a:chExt cx="8204200" cy="4311650"/>
          </a:xfrm>
        </p:grpSpPr>
        <p:sp>
          <p:nvSpPr>
            <p:cNvPr id="48" name="object 48"/>
            <p:cNvSpPr/>
            <p:nvPr/>
          </p:nvSpPr>
          <p:spPr>
            <a:xfrm>
              <a:off x="2231897" y="5296661"/>
              <a:ext cx="6939280" cy="358140"/>
            </a:xfrm>
            <a:custGeom>
              <a:avLst/>
              <a:gdLst/>
              <a:ahLst/>
              <a:cxnLst/>
              <a:rect l="l" t="t" r="r" b="b"/>
              <a:pathLst>
                <a:path w="6939280" h="358139">
                  <a:moveTo>
                    <a:pt x="6938772" y="0"/>
                  </a:moveTo>
                  <a:lnTo>
                    <a:pt x="6936430" y="69717"/>
                  </a:lnTo>
                  <a:lnTo>
                    <a:pt x="6930040" y="126634"/>
                  </a:lnTo>
                  <a:lnTo>
                    <a:pt x="6920555" y="165002"/>
                  </a:lnTo>
                  <a:lnTo>
                    <a:pt x="6908927" y="179069"/>
                  </a:lnTo>
                  <a:lnTo>
                    <a:pt x="3499230" y="179069"/>
                  </a:lnTo>
                  <a:lnTo>
                    <a:pt x="3487602" y="193137"/>
                  </a:lnTo>
                  <a:lnTo>
                    <a:pt x="3478117" y="231505"/>
                  </a:lnTo>
                  <a:lnTo>
                    <a:pt x="3471727" y="288422"/>
                  </a:lnTo>
                  <a:lnTo>
                    <a:pt x="3469386" y="358140"/>
                  </a:lnTo>
                  <a:lnTo>
                    <a:pt x="3467044" y="288422"/>
                  </a:lnTo>
                  <a:lnTo>
                    <a:pt x="3460654" y="231505"/>
                  </a:lnTo>
                  <a:lnTo>
                    <a:pt x="3451169" y="193137"/>
                  </a:lnTo>
                  <a:lnTo>
                    <a:pt x="3439541" y="179069"/>
                  </a:lnTo>
                  <a:lnTo>
                    <a:pt x="29844" y="179069"/>
                  </a:lnTo>
                  <a:lnTo>
                    <a:pt x="18216" y="165002"/>
                  </a:lnTo>
                  <a:lnTo>
                    <a:pt x="8731" y="126634"/>
                  </a:lnTo>
                  <a:lnTo>
                    <a:pt x="2341" y="697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5077" y="1381505"/>
              <a:ext cx="4191000" cy="3915410"/>
            </a:xfrm>
            <a:custGeom>
              <a:avLst/>
              <a:gdLst/>
              <a:ahLst/>
              <a:cxnLst/>
              <a:rect l="l" t="t" r="r" b="b"/>
              <a:pathLst>
                <a:path w="4191000" h="3915410">
                  <a:moveTo>
                    <a:pt x="0" y="652526"/>
                  </a:moveTo>
                  <a:lnTo>
                    <a:pt x="1789" y="603821"/>
                  </a:lnTo>
                  <a:lnTo>
                    <a:pt x="7074" y="556090"/>
                  </a:lnTo>
                  <a:lnTo>
                    <a:pt x="15727" y="509457"/>
                  </a:lnTo>
                  <a:lnTo>
                    <a:pt x="27623" y="464051"/>
                  </a:lnTo>
                  <a:lnTo>
                    <a:pt x="42636" y="419995"/>
                  </a:lnTo>
                  <a:lnTo>
                    <a:pt x="60639" y="377417"/>
                  </a:lnTo>
                  <a:lnTo>
                    <a:pt x="81507" y="336443"/>
                  </a:lnTo>
                  <a:lnTo>
                    <a:pt x="105114" y="297198"/>
                  </a:lnTo>
                  <a:lnTo>
                    <a:pt x="131333" y="259809"/>
                  </a:lnTo>
                  <a:lnTo>
                    <a:pt x="160038" y="224402"/>
                  </a:lnTo>
                  <a:lnTo>
                    <a:pt x="191103" y="191103"/>
                  </a:lnTo>
                  <a:lnTo>
                    <a:pt x="224402" y="160038"/>
                  </a:lnTo>
                  <a:lnTo>
                    <a:pt x="259809" y="131333"/>
                  </a:lnTo>
                  <a:lnTo>
                    <a:pt x="297198" y="105114"/>
                  </a:lnTo>
                  <a:lnTo>
                    <a:pt x="336443" y="81507"/>
                  </a:lnTo>
                  <a:lnTo>
                    <a:pt x="377417" y="60639"/>
                  </a:lnTo>
                  <a:lnTo>
                    <a:pt x="419995" y="42636"/>
                  </a:lnTo>
                  <a:lnTo>
                    <a:pt x="464051" y="27623"/>
                  </a:lnTo>
                  <a:lnTo>
                    <a:pt x="509457" y="15727"/>
                  </a:lnTo>
                  <a:lnTo>
                    <a:pt x="556090" y="7074"/>
                  </a:lnTo>
                  <a:lnTo>
                    <a:pt x="603821" y="1789"/>
                  </a:lnTo>
                  <a:lnTo>
                    <a:pt x="652526" y="0"/>
                  </a:lnTo>
                  <a:lnTo>
                    <a:pt x="3538474" y="0"/>
                  </a:lnTo>
                  <a:lnTo>
                    <a:pt x="3587178" y="1789"/>
                  </a:lnTo>
                  <a:lnTo>
                    <a:pt x="3634909" y="7074"/>
                  </a:lnTo>
                  <a:lnTo>
                    <a:pt x="3681542" y="15727"/>
                  </a:lnTo>
                  <a:lnTo>
                    <a:pt x="3726948" y="27623"/>
                  </a:lnTo>
                  <a:lnTo>
                    <a:pt x="3771004" y="42636"/>
                  </a:lnTo>
                  <a:lnTo>
                    <a:pt x="3813582" y="60639"/>
                  </a:lnTo>
                  <a:lnTo>
                    <a:pt x="3854556" y="81507"/>
                  </a:lnTo>
                  <a:lnTo>
                    <a:pt x="3893801" y="105114"/>
                  </a:lnTo>
                  <a:lnTo>
                    <a:pt x="3931190" y="131333"/>
                  </a:lnTo>
                  <a:lnTo>
                    <a:pt x="3966597" y="160038"/>
                  </a:lnTo>
                  <a:lnTo>
                    <a:pt x="3999896" y="191103"/>
                  </a:lnTo>
                  <a:lnTo>
                    <a:pt x="4030961" y="224402"/>
                  </a:lnTo>
                  <a:lnTo>
                    <a:pt x="4059666" y="259809"/>
                  </a:lnTo>
                  <a:lnTo>
                    <a:pt x="4085885" y="297198"/>
                  </a:lnTo>
                  <a:lnTo>
                    <a:pt x="4109492" y="336443"/>
                  </a:lnTo>
                  <a:lnTo>
                    <a:pt x="4130360" y="377417"/>
                  </a:lnTo>
                  <a:lnTo>
                    <a:pt x="4148363" y="419995"/>
                  </a:lnTo>
                  <a:lnTo>
                    <a:pt x="4163376" y="464051"/>
                  </a:lnTo>
                  <a:lnTo>
                    <a:pt x="4175272" y="509457"/>
                  </a:lnTo>
                  <a:lnTo>
                    <a:pt x="4183925" y="556090"/>
                  </a:lnTo>
                  <a:lnTo>
                    <a:pt x="4189210" y="603821"/>
                  </a:lnTo>
                  <a:lnTo>
                    <a:pt x="4191000" y="652526"/>
                  </a:lnTo>
                  <a:lnTo>
                    <a:pt x="4191000" y="3262630"/>
                  </a:lnTo>
                  <a:lnTo>
                    <a:pt x="4189210" y="3311334"/>
                  </a:lnTo>
                  <a:lnTo>
                    <a:pt x="4183925" y="3359065"/>
                  </a:lnTo>
                  <a:lnTo>
                    <a:pt x="4175272" y="3405698"/>
                  </a:lnTo>
                  <a:lnTo>
                    <a:pt x="4163376" y="3451104"/>
                  </a:lnTo>
                  <a:lnTo>
                    <a:pt x="4148363" y="3495160"/>
                  </a:lnTo>
                  <a:lnTo>
                    <a:pt x="4130360" y="3537738"/>
                  </a:lnTo>
                  <a:lnTo>
                    <a:pt x="4109492" y="3578712"/>
                  </a:lnTo>
                  <a:lnTo>
                    <a:pt x="4085885" y="3617957"/>
                  </a:lnTo>
                  <a:lnTo>
                    <a:pt x="4059666" y="3655346"/>
                  </a:lnTo>
                  <a:lnTo>
                    <a:pt x="4030961" y="3690753"/>
                  </a:lnTo>
                  <a:lnTo>
                    <a:pt x="3999896" y="3724052"/>
                  </a:lnTo>
                  <a:lnTo>
                    <a:pt x="3966597" y="3755117"/>
                  </a:lnTo>
                  <a:lnTo>
                    <a:pt x="3931190" y="3783822"/>
                  </a:lnTo>
                  <a:lnTo>
                    <a:pt x="3893801" y="3810041"/>
                  </a:lnTo>
                  <a:lnTo>
                    <a:pt x="3854556" y="3833648"/>
                  </a:lnTo>
                  <a:lnTo>
                    <a:pt x="3813582" y="3854516"/>
                  </a:lnTo>
                  <a:lnTo>
                    <a:pt x="3771004" y="3872519"/>
                  </a:lnTo>
                  <a:lnTo>
                    <a:pt x="3726948" y="3887532"/>
                  </a:lnTo>
                  <a:lnTo>
                    <a:pt x="3681542" y="3899428"/>
                  </a:lnTo>
                  <a:lnTo>
                    <a:pt x="3634909" y="3908081"/>
                  </a:lnTo>
                  <a:lnTo>
                    <a:pt x="3587178" y="3913366"/>
                  </a:lnTo>
                  <a:lnTo>
                    <a:pt x="3538474" y="3915156"/>
                  </a:lnTo>
                  <a:lnTo>
                    <a:pt x="652526" y="3915156"/>
                  </a:lnTo>
                  <a:lnTo>
                    <a:pt x="603821" y="3913366"/>
                  </a:lnTo>
                  <a:lnTo>
                    <a:pt x="556090" y="3908081"/>
                  </a:lnTo>
                  <a:lnTo>
                    <a:pt x="509457" y="3899428"/>
                  </a:lnTo>
                  <a:lnTo>
                    <a:pt x="464051" y="3887532"/>
                  </a:lnTo>
                  <a:lnTo>
                    <a:pt x="419995" y="3872519"/>
                  </a:lnTo>
                  <a:lnTo>
                    <a:pt x="377417" y="3854516"/>
                  </a:lnTo>
                  <a:lnTo>
                    <a:pt x="336443" y="3833648"/>
                  </a:lnTo>
                  <a:lnTo>
                    <a:pt x="297198" y="3810041"/>
                  </a:lnTo>
                  <a:lnTo>
                    <a:pt x="259809" y="3783822"/>
                  </a:lnTo>
                  <a:lnTo>
                    <a:pt x="224402" y="3755117"/>
                  </a:lnTo>
                  <a:lnTo>
                    <a:pt x="191103" y="3724052"/>
                  </a:lnTo>
                  <a:lnTo>
                    <a:pt x="160038" y="3690753"/>
                  </a:lnTo>
                  <a:lnTo>
                    <a:pt x="131333" y="3655346"/>
                  </a:lnTo>
                  <a:lnTo>
                    <a:pt x="105114" y="3617957"/>
                  </a:lnTo>
                  <a:lnTo>
                    <a:pt x="81507" y="3578712"/>
                  </a:lnTo>
                  <a:lnTo>
                    <a:pt x="60639" y="3537738"/>
                  </a:lnTo>
                  <a:lnTo>
                    <a:pt x="42636" y="3495160"/>
                  </a:lnTo>
                  <a:lnTo>
                    <a:pt x="27623" y="3451104"/>
                  </a:lnTo>
                  <a:lnTo>
                    <a:pt x="15727" y="3405698"/>
                  </a:lnTo>
                  <a:lnTo>
                    <a:pt x="7074" y="3359065"/>
                  </a:lnTo>
                  <a:lnTo>
                    <a:pt x="1789" y="3311334"/>
                  </a:lnTo>
                  <a:lnTo>
                    <a:pt x="0" y="3262630"/>
                  </a:lnTo>
                  <a:lnTo>
                    <a:pt x="0" y="652526"/>
                  </a:lnTo>
                  <a:close/>
                </a:path>
              </a:pathLst>
            </a:custGeom>
            <a:ln w="50799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Power</a:t>
            </a:r>
            <a:r>
              <a:rPr sz="6000" spc="-225" dirty="0"/>
              <a:t> </a:t>
            </a:r>
            <a:r>
              <a:rPr sz="6000" spc="-10" dirty="0"/>
              <a:t>Electronics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2479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For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Electric</a:t>
            </a:r>
            <a:r>
              <a:rPr sz="24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Vehicles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4391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Naming </a:t>
            </a:r>
            <a:r>
              <a:rPr spc="-10" dirty="0"/>
              <a:t>convention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In</a:t>
            </a:r>
            <a:r>
              <a:rPr spc="-70" dirty="0"/>
              <a:t> </a:t>
            </a:r>
            <a:r>
              <a:rPr dirty="0"/>
              <a:t>my</a:t>
            </a:r>
            <a:r>
              <a:rPr spc="-55" dirty="0"/>
              <a:t> </a:t>
            </a:r>
            <a:r>
              <a:rPr dirty="0"/>
              <a:t>slides:</a:t>
            </a:r>
            <a:r>
              <a:rPr spc="-40" dirty="0"/>
              <a:t> </a:t>
            </a:r>
            <a:r>
              <a:rPr spc="-20" dirty="0"/>
              <a:t>“Traction</a:t>
            </a:r>
            <a:r>
              <a:rPr spc="-75" dirty="0"/>
              <a:t> </a:t>
            </a:r>
            <a:r>
              <a:rPr spc="-10" dirty="0"/>
              <a:t>Inverter”</a:t>
            </a: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“Inverter”</a:t>
            </a:r>
            <a:r>
              <a:rPr spc="-85" dirty="0"/>
              <a:t> </a:t>
            </a:r>
            <a:r>
              <a:rPr spc="-20" dirty="0"/>
              <a:t>(DC--&gt;AC)</a:t>
            </a: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“Motor</a:t>
            </a:r>
            <a:r>
              <a:rPr spc="-105" dirty="0"/>
              <a:t> </a:t>
            </a:r>
            <a:r>
              <a:rPr spc="-10" dirty="0"/>
              <a:t>Controller”</a:t>
            </a: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PEC</a:t>
            </a:r>
            <a:r>
              <a:rPr spc="-95" dirty="0"/>
              <a:t> </a:t>
            </a:r>
            <a:r>
              <a:rPr dirty="0"/>
              <a:t>=</a:t>
            </a:r>
            <a:r>
              <a:rPr spc="-100" dirty="0"/>
              <a:t> </a:t>
            </a:r>
            <a:r>
              <a:rPr spc="-10" dirty="0"/>
              <a:t>Power</a:t>
            </a:r>
            <a:r>
              <a:rPr spc="-95" dirty="0"/>
              <a:t> </a:t>
            </a:r>
            <a:r>
              <a:rPr dirty="0"/>
              <a:t>Electronic</a:t>
            </a:r>
            <a:r>
              <a:rPr spc="-85" dirty="0"/>
              <a:t> </a:t>
            </a:r>
            <a:r>
              <a:rPr spc="-10" dirty="0"/>
              <a:t>Converter</a:t>
            </a: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PEM</a:t>
            </a:r>
            <a:r>
              <a:rPr spc="-65" dirty="0"/>
              <a:t> </a:t>
            </a:r>
            <a:r>
              <a:rPr dirty="0"/>
              <a:t>=</a:t>
            </a:r>
            <a:r>
              <a:rPr spc="-60" dirty="0"/>
              <a:t> </a:t>
            </a:r>
            <a:r>
              <a:rPr spc="-10" dirty="0"/>
              <a:t>Power</a:t>
            </a:r>
            <a:r>
              <a:rPr spc="-60" dirty="0"/>
              <a:t> </a:t>
            </a:r>
            <a:r>
              <a:rPr spc="-10" dirty="0"/>
              <a:t>Electronic</a:t>
            </a:r>
            <a:r>
              <a:rPr spc="-55" dirty="0"/>
              <a:t> </a:t>
            </a:r>
            <a:r>
              <a:rPr spc="-10" dirty="0"/>
              <a:t>Module</a:t>
            </a: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VSC</a:t>
            </a:r>
            <a:r>
              <a:rPr spc="-80" dirty="0"/>
              <a:t> </a:t>
            </a:r>
            <a:r>
              <a:rPr dirty="0"/>
              <a:t>=</a:t>
            </a:r>
            <a:r>
              <a:rPr spc="-70" dirty="0"/>
              <a:t> </a:t>
            </a:r>
            <a:r>
              <a:rPr spc="-25" dirty="0"/>
              <a:t>Voltage</a:t>
            </a:r>
            <a:r>
              <a:rPr spc="-75" dirty="0"/>
              <a:t> </a:t>
            </a:r>
            <a:r>
              <a:rPr dirty="0"/>
              <a:t>Source</a:t>
            </a:r>
            <a:r>
              <a:rPr spc="-70" dirty="0"/>
              <a:t> </a:t>
            </a:r>
            <a:r>
              <a:rPr spc="-10" dirty="0"/>
              <a:t>Controller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5109159"/>
            <a:ext cx="5857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refer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component!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6223" y="1188719"/>
            <a:ext cx="5063489" cy="243306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37729" y="3509009"/>
            <a:ext cx="39928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Koenigsegg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Motor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Controller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called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“David”,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2022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2162E2-A47A-E01D-53C1-3A3919A915E6}"/>
              </a:ext>
            </a:extLst>
          </p:cNvPr>
          <p:cNvSpPr txBox="1"/>
          <p:nvPr/>
        </p:nvSpPr>
        <p:spPr>
          <a:xfrm>
            <a:off x="8144285" y="3954997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Interesting tips: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DC -&gt; AC: Inverter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DC -&gt; DC: Converter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AC -&gt; AC: Converter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AC -&gt; DC: Rectifier</a:t>
            </a:r>
          </a:p>
          <a:p>
            <a:r>
              <a:rPr lang="en-US" altLang="zh-CN" sz="2400" dirty="0">
                <a:latin typeface="+mj-lt"/>
              </a:rPr>
              <a:t>“Converter” applies to all.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Purpose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power</a:t>
            </a:r>
            <a:r>
              <a:rPr spc="-20" dirty="0"/>
              <a:t> </a:t>
            </a:r>
            <a:r>
              <a:rPr spc="-10" dirty="0"/>
              <a:t>electronics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590" y="1494257"/>
            <a:ext cx="7078980" cy="30822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Convert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alternating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Battery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–</a:t>
            </a:r>
            <a:r>
              <a:rPr lang="en-US" sz="2400" spc="-10" dirty="0">
                <a:latin typeface="Calibri"/>
                <a:cs typeface="Calibri"/>
              </a:rPr>
              <a:t> T</a:t>
            </a:r>
            <a:r>
              <a:rPr sz="2400" spc="-10" dirty="0">
                <a:latin typeface="Calibri"/>
                <a:cs typeface="Calibri"/>
              </a:rPr>
              <a:t>hree-</a:t>
            </a:r>
            <a:r>
              <a:rPr sz="2400" dirty="0">
                <a:latin typeface="Calibri"/>
                <a:cs typeface="Calibri"/>
              </a:rPr>
              <a:t>phase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EM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Efficiency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reliability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</a:t>
            </a:r>
            <a:endParaRPr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Control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torque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EM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Use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dirty="0">
                <a:latin typeface="Calibri"/>
                <a:cs typeface="Calibri"/>
              </a:rPr>
              <a:t>precision,</a:t>
            </a:r>
            <a:r>
              <a:rPr sz="2400" spc="-10" dirty="0">
                <a:latin typeface="Calibri"/>
                <a:cs typeface="Calibri"/>
              </a:rPr>
              <a:t> high-</a:t>
            </a:r>
            <a:r>
              <a:rPr sz="2400" dirty="0">
                <a:latin typeface="Calibri"/>
                <a:cs typeface="Calibri"/>
              </a:rPr>
              <a:t>speed feedback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control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</a:tabLst>
            </a:pPr>
            <a:r>
              <a:rPr sz="2400" spc="-25" dirty="0">
                <a:latin typeface="Calibri"/>
                <a:cs typeface="Calibri"/>
              </a:rPr>
              <a:t>Torque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(current)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closed-</a:t>
            </a:r>
            <a:r>
              <a:rPr sz="2400" dirty="0">
                <a:latin typeface="Calibri"/>
                <a:cs typeface="Calibri"/>
              </a:rPr>
              <a:t>loop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usually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utilized</a:t>
            </a:r>
            <a:endParaRPr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Safety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7790" y="4553535"/>
            <a:ext cx="4426585" cy="8115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Never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unintentionally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panic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brake</a:t>
            </a:r>
            <a:endParaRPr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Never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unintentionally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accelerate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59493" y="6189675"/>
            <a:ext cx="1405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Electric </a:t>
            </a:r>
            <a:r>
              <a:rPr sz="1200" spc="-10" dirty="0">
                <a:latin typeface="Calibri"/>
                <a:cs typeface="Calibri"/>
              </a:rPr>
              <a:t>Machine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65747" y="5052059"/>
          <a:ext cx="4615178" cy="837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542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REESS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11785">
                        <a:lnSpc>
                          <a:spcPct val="100000"/>
                        </a:lnSpc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PEC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EM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6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  <a:lnB w="38100">
                      <a:solidFill>
                        <a:srgbClr val="EC7C3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2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EC7C3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381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1000993" y="5305171"/>
            <a:ext cx="371475" cy="352425"/>
            <a:chOff x="11000993" y="5305171"/>
            <a:chExt cx="371475" cy="352425"/>
          </a:xfrm>
        </p:grpSpPr>
        <p:sp>
          <p:nvSpPr>
            <p:cNvPr id="8" name="object 8"/>
            <p:cNvSpPr/>
            <p:nvPr/>
          </p:nvSpPr>
          <p:spPr>
            <a:xfrm>
              <a:off x="11000993" y="5416042"/>
              <a:ext cx="302260" cy="127000"/>
            </a:xfrm>
            <a:custGeom>
              <a:avLst/>
              <a:gdLst/>
              <a:ahLst/>
              <a:cxnLst/>
              <a:rect l="l" t="t" r="r" b="b"/>
              <a:pathLst>
                <a:path w="302259" h="127000">
                  <a:moveTo>
                    <a:pt x="0" y="127000"/>
                  </a:moveTo>
                  <a:lnTo>
                    <a:pt x="301878" y="127000"/>
                  </a:lnTo>
                  <a:lnTo>
                    <a:pt x="301878" y="0"/>
                  </a:lnTo>
                  <a:lnTo>
                    <a:pt x="0" y="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28374" y="5305171"/>
              <a:ext cx="244475" cy="352425"/>
            </a:xfrm>
            <a:custGeom>
              <a:avLst/>
              <a:gdLst/>
              <a:ahLst/>
              <a:cxnLst/>
              <a:rect l="l" t="t" r="r" b="b"/>
              <a:pathLst>
                <a:path w="244475" h="352425">
                  <a:moveTo>
                    <a:pt x="132842" y="0"/>
                  </a:moveTo>
                  <a:lnTo>
                    <a:pt x="119633" y="0"/>
                  </a:lnTo>
                  <a:lnTo>
                    <a:pt x="106679" y="1904"/>
                  </a:lnTo>
                  <a:lnTo>
                    <a:pt x="70484" y="17398"/>
                  </a:lnTo>
                  <a:lnTo>
                    <a:pt x="40258" y="46100"/>
                  </a:lnTo>
                  <a:lnTo>
                    <a:pt x="17525" y="85343"/>
                  </a:lnTo>
                  <a:lnTo>
                    <a:pt x="3555" y="133349"/>
                  </a:lnTo>
                  <a:lnTo>
                    <a:pt x="0" y="166877"/>
                  </a:lnTo>
                  <a:lnTo>
                    <a:pt x="0" y="183514"/>
                  </a:lnTo>
                  <a:lnTo>
                    <a:pt x="6223" y="231774"/>
                  </a:lnTo>
                  <a:lnTo>
                    <a:pt x="21717" y="275716"/>
                  </a:lnTo>
                  <a:lnTo>
                    <a:pt x="46100" y="312889"/>
                  </a:lnTo>
                  <a:lnTo>
                    <a:pt x="79375" y="339877"/>
                  </a:lnTo>
                  <a:lnTo>
                    <a:pt x="118491" y="351815"/>
                  </a:lnTo>
                  <a:lnTo>
                    <a:pt x="131699" y="351815"/>
                  </a:lnTo>
                  <a:lnTo>
                    <a:pt x="169291" y="341198"/>
                  </a:lnTo>
                  <a:lnTo>
                    <a:pt x="201675" y="316636"/>
                  </a:lnTo>
                  <a:lnTo>
                    <a:pt x="204019" y="313943"/>
                  </a:lnTo>
                  <a:lnTo>
                    <a:pt x="122935" y="313943"/>
                  </a:lnTo>
                  <a:lnTo>
                    <a:pt x="120015" y="313715"/>
                  </a:lnTo>
                  <a:lnTo>
                    <a:pt x="121442" y="313715"/>
                  </a:lnTo>
                  <a:lnTo>
                    <a:pt x="116047" y="312889"/>
                  </a:lnTo>
                  <a:lnTo>
                    <a:pt x="114934" y="312889"/>
                  </a:lnTo>
                  <a:lnTo>
                    <a:pt x="112395" y="312331"/>
                  </a:lnTo>
                  <a:lnTo>
                    <a:pt x="113057" y="312331"/>
                  </a:lnTo>
                  <a:lnTo>
                    <a:pt x="107765" y="310756"/>
                  </a:lnTo>
                  <a:lnTo>
                    <a:pt x="107060" y="310756"/>
                  </a:lnTo>
                  <a:lnTo>
                    <a:pt x="104394" y="309752"/>
                  </a:lnTo>
                  <a:lnTo>
                    <a:pt x="104912" y="309752"/>
                  </a:lnTo>
                  <a:lnTo>
                    <a:pt x="99202" y="307085"/>
                  </a:lnTo>
                  <a:lnTo>
                    <a:pt x="98805" y="307085"/>
                  </a:lnTo>
                  <a:lnTo>
                    <a:pt x="96647" y="305892"/>
                  </a:lnTo>
                  <a:lnTo>
                    <a:pt x="96927" y="305892"/>
                  </a:lnTo>
                  <a:lnTo>
                    <a:pt x="90731" y="301955"/>
                  </a:lnTo>
                  <a:lnTo>
                    <a:pt x="90550" y="301955"/>
                  </a:lnTo>
                  <a:lnTo>
                    <a:pt x="88773" y="300710"/>
                  </a:lnTo>
                  <a:lnTo>
                    <a:pt x="89015" y="300710"/>
                  </a:lnTo>
                  <a:lnTo>
                    <a:pt x="82985" y="295821"/>
                  </a:lnTo>
                  <a:lnTo>
                    <a:pt x="82676" y="295821"/>
                  </a:lnTo>
                  <a:lnTo>
                    <a:pt x="81152" y="294335"/>
                  </a:lnTo>
                  <a:lnTo>
                    <a:pt x="75515" y="288480"/>
                  </a:lnTo>
                  <a:lnTo>
                    <a:pt x="74041" y="286969"/>
                  </a:lnTo>
                  <a:lnTo>
                    <a:pt x="74225" y="286969"/>
                  </a:lnTo>
                  <a:lnTo>
                    <a:pt x="67436" y="278510"/>
                  </a:lnTo>
                  <a:lnTo>
                    <a:pt x="67611" y="278510"/>
                  </a:lnTo>
                  <a:lnTo>
                    <a:pt x="62224" y="270382"/>
                  </a:lnTo>
                  <a:lnTo>
                    <a:pt x="61214" y="268858"/>
                  </a:lnTo>
                  <a:lnTo>
                    <a:pt x="56496" y="259841"/>
                  </a:lnTo>
                  <a:lnTo>
                    <a:pt x="55853" y="258666"/>
                  </a:lnTo>
                  <a:lnTo>
                    <a:pt x="55773" y="258444"/>
                  </a:lnTo>
                  <a:lnTo>
                    <a:pt x="51358" y="248411"/>
                  </a:lnTo>
                  <a:lnTo>
                    <a:pt x="50800" y="247141"/>
                  </a:lnTo>
                  <a:lnTo>
                    <a:pt x="47101" y="236473"/>
                  </a:lnTo>
                  <a:lnTo>
                    <a:pt x="43179" y="222376"/>
                  </a:lnTo>
                  <a:lnTo>
                    <a:pt x="40640" y="209295"/>
                  </a:lnTo>
                  <a:lnTo>
                    <a:pt x="39035" y="196849"/>
                  </a:lnTo>
                  <a:lnTo>
                    <a:pt x="38921" y="196178"/>
                  </a:lnTo>
                  <a:lnTo>
                    <a:pt x="38903" y="195579"/>
                  </a:lnTo>
                  <a:lnTo>
                    <a:pt x="38092" y="183514"/>
                  </a:lnTo>
                  <a:lnTo>
                    <a:pt x="38100" y="181736"/>
                  </a:lnTo>
                  <a:lnTo>
                    <a:pt x="37973" y="169036"/>
                  </a:lnTo>
                  <a:lnTo>
                    <a:pt x="39022" y="154812"/>
                  </a:lnTo>
                  <a:lnTo>
                    <a:pt x="39116" y="153542"/>
                  </a:lnTo>
                  <a:lnTo>
                    <a:pt x="41087" y="140588"/>
                  </a:lnTo>
                  <a:lnTo>
                    <a:pt x="44196" y="125221"/>
                  </a:lnTo>
                  <a:lnTo>
                    <a:pt x="44339" y="125221"/>
                  </a:lnTo>
                  <a:lnTo>
                    <a:pt x="47735" y="113283"/>
                  </a:lnTo>
                  <a:lnTo>
                    <a:pt x="48132" y="111886"/>
                  </a:lnTo>
                  <a:lnTo>
                    <a:pt x="52420" y="100837"/>
                  </a:lnTo>
                  <a:lnTo>
                    <a:pt x="52958" y="99440"/>
                  </a:lnTo>
                  <a:lnTo>
                    <a:pt x="57636" y="89534"/>
                  </a:lnTo>
                  <a:lnTo>
                    <a:pt x="58293" y="88137"/>
                  </a:lnTo>
                  <a:lnTo>
                    <a:pt x="63635" y="79247"/>
                  </a:lnTo>
                  <a:lnTo>
                    <a:pt x="63500" y="79247"/>
                  </a:lnTo>
                  <a:lnTo>
                    <a:pt x="69801" y="70230"/>
                  </a:lnTo>
                  <a:lnTo>
                    <a:pt x="70866" y="68706"/>
                  </a:lnTo>
                  <a:lnTo>
                    <a:pt x="71023" y="68706"/>
                  </a:lnTo>
                  <a:lnTo>
                    <a:pt x="76550" y="62229"/>
                  </a:lnTo>
                  <a:lnTo>
                    <a:pt x="77850" y="60705"/>
                  </a:lnTo>
                  <a:lnTo>
                    <a:pt x="78071" y="60705"/>
                  </a:lnTo>
                  <a:lnTo>
                    <a:pt x="83734" y="55371"/>
                  </a:lnTo>
                  <a:lnTo>
                    <a:pt x="83566" y="55371"/>
                  </a:lnTo>
                  <a:lnTo>
                    <a:pt x="85217" y="53974"/>
                  </a:lnTo>
                  <a:lnTo>
                    <a:pt x="85402" y="53974"/>
                  </a:lnTo>
                  <a:lnTo>
                    <a:pt x="91080" y="49656"/>
                  </a:lnTo>
                  <a:lnTo>
                    <a:pt x="90804" y="49656"/>
                  </a:lnTo>
                  <a:lnTo>
                    <a:pt x="92582" y="48513"/>
                  </a:lnTo>
                  <a:lnTo>
                    <a:pt x="92753" y="48513"/>
                  </a:lnTo>
                  <a:lnTo>
                    <a:pt x="98598" y="45084"/>
                  </a:lnTo>
                  <a:lnTo>
                    <a:pt x="98298" y="45084"/>
                  </a:lnTo>
                  <a:lnTo>
                    <a:pt x="100329" y="44068"/>
                  </a:lnTo>
                  <a:lnTo>
                    <a:pt x="100668" y="44068"/>
                  </a:lnTo>
                  <a:lnTo>
                    <a:pt x="106002" y="41782"/>
                  </a:lnTo>
                  <a:lnTo>
                    <a:pt x="105664" y="41782"/>
                  </a:lnTo>
                  <a:lnTo>
                    <a:pt x="108076" y="40893"/>
                  </a:lnTo>
                  <a:lnTo>
                    <a:pt x="108717" y="40893"/>
                  </a:lnTo>
                  <a:lnTo>
                    <a:pt x="113952" y="39369"/>
                  </a:lnTo>
                  <a:lnTo>
                    <a:pt x="113156" y="39369"/>
                  </a:lnTo>
                  <a:lnTo>
                    <a:pt x="115697" y="38861"/>
                  </a:lnTo>
                  <a:lnTo>
                    <a:pt x="116943" y="38861"/>
                  </a:lnTo>
                  <a:lnTo>
                    <a:pt x="122624" y="38099"/>
                  </a:lnTo>
                  <a:lnTo>
                    <a:pt x="120903" y="38099"/>
                  </a:lnTo>
                  <a:lnTo>
                    <a:pt x="123571" y="37972"/>
                  </a:lnTo>
                  <a:lnTo>
                    <a:pt x="179429" y="37972"/>
                  </a:lnTo>
                  <a:lnTo>
                    <a:pt x="192288" y="29451"/>
                  </a:lnTo>
                  <a:lnTo>
                    <a:pt x="184657" y="19938"/>
                  </a:lnTo>
                  <a:lnTo>
                    <a:pt x="171830" y="11937"/>
                  </a:lnTo>
                  <a:lnTo>
                    <a:pt x="159130" y="5968"/>
                  </a:lnTo>
                  <a:lnTo>
                    <a:pt x="145923" y="2158"/>
                  </a:lnTo>
                  <a:lnTo>
                    <a:pt x="132842" y="0"/>
                  </a:lnTo>
                  <a:close/>
                </a:path>
                <a:path w="244475" h="352425">
                  <a:moveTo>
                    <a:pt x="121442" y="313715"/>
                  </a:moveTo>
                  <a:lnTo>
                    <a:pt x="120015" y="313715"/>
                  </a:lnTo>
                  <a:lnTo>
                    <a:pt x="122935" y="313943"/>
                  </a:lnTo>
                  <a:lnTo>
                    <a:pt x="121442" y="313715"/>
                  </a:lnTo>
                  <a:close/>
                </a:path>
                <a:path w="244475" h="352425">
                  <a:moveTo>
                    <a:pt x="129063" y="313715"/>
                  </a:moveTo>
                  <a:lnTo>
                    <a:pt x="121442" y="313715"/>
                  </a:lnTo>
                  <a:lnTo>
                    <a:pt x="122935" y="313943"/>
                  </a:lnTo>
                  <a:lnTo>
                    <a:pt x="204019" y="313943"/>
                  </a:lnTo>
                  <a:lnTo>
                    <a:pt x="127761" y="313893"/>
                  </a:lnTo>
                  <a:lnTo>
                    <a:pt x="129063" y="313715"/>
                  </a:lnTo>
                  <a:close/>
                </a:path>
                <a:path w="244475" h="352425">
                  <a:moveTo>
                    <a:pt x="136765" y="312663"/>
                  </a:moveTo>
                  <a:lnTo>
                    <a:pt x="127761" y="313893"/>
                  </a:lnTo>
                  <a:lnTo>
                    <a:pt x="130301" y="313715"/>
                  </a:lnTo>
                  <a:lnTo>
                    <a:pt x="204218" y="313715"/>
                  </a:lnTo>
                  <a:lnTo>
                    <a:pt x="204827" y="313016"/>
                  </a:lnTo>
                  <a:lnTo>
                    <a:pt x="135508" y="313016"/>
                  </a:lnTo>
                  <a:lnTo>
                    <a:pt x="136765" y="312663"/>
                  </a:lnTo>
                  <a:close/>
                </a:path>
                <a:path w="244475" h="352425">
                  <a:moveTo>
                    <a:pt x="204218" y="313715"/>
                  </a:moveTo>
                  <a:lnTo>
                    <a:pt x="130301" y="313715"/>
                  </a:lnTo>
                  <a:lnTo>
                    <a:pt x="127761" y="313893"/>
                  </a:lnTo>
                  <a:lnTo>
                    <a:pt x="204064" y="313893"/>
                  </a:lnTo>
                  <a:lnTo>
                    <a:pt x="204218" y="313715"/>
                  </a:lnTo>
                  <a:close/>
                </a:path>
                <a:path w="244475" h="352425">
                  <a:moveTo>
                    <a:pt x="138175" y="312470"/>
                  </a:moveTo>
                  <a:lnTo>
                    <a:pt x="136765" y="312663"/>
                  </a:lnTo>
                  <a:lnTo>
                    <a:pt x="135508" y="313016"/>
                  </a:lnTo>
                  <a:lnTo>
                    <a:pt x="138175" y="312470"/>
                  </a:lnTo>
                  <a:close/>
                </a:path>
                <a:path w="244475" h="352425">
                  <a:moveTo>
                    <a:pt x="205302" y="312470"/>
                  </a:moveTo>
                  <a:lnTo>
                    <a:pt x="138175" y="312470"/>
                  </a:lnTo>
                  <a:lnTo>
                    <a:pt x="135508" y="313016"/>
                  </a:lnTo>
                  <a:lnTo>
                    <a:pt x="204827" y="313016"/>
                  </a:lnTo>
                  <a:lnTo>
                    <a:pt x="205302" y="312470"/>
                  </a:lnTo>
                  <a:close/>
                </a:path>
                <a:path w="244475" h="352425">
                  <a:moveTo>
                    <a:pt x="112395" y="312331"/>
                  </a:moveTo>
                  <a:lnTo>
                    <a:pt x="114934" y="312889"/>
                  </a:lnTo>
                  <a:lnTo>
                    <a:pt x="113758" y="312539"/>
                  </a:lnTo>
                  <a:lnTo>
                    <a:pt x="112395" y="312331"/>
                  </a:lnTo>
                  <a:close/>
                </a:path>
                <a:path w="244475" h="352425">
                  <a:moveTo>
                    <a:pt x="113758" y="312539"/>
                  </a:moveTo>
                  <a:lnTo>
                    <a:pt x="114934" y="312889"/>
                  </a:lnTo>
                  <a:lnTo>
                    <a:pt x="116047" y="312889"/>
                  </a:lnTo>
                  <a:lnTo>
                    <a:pt x="113758" y="312539"/>
                  </a:lnTo>
                  <a:close/>
                </a:path>
                <a:path w="244475" h="352425">
                  <a:moveTo>
                    <a:pt x="144438" y="310505"/>
                  </a:moveTo>
                  <a:lnTo>
                    <a:pt x="136765" y="312663"/>
                  </a:lnTo>
                  <a:lnTo>
                    <a:pt x="138175" y="312470"/>
                  </a:lnTo>
                  <a:lnTo>
                    <a:pt x="205302" y="312470"/>
                  </a:lnTo>
                  <a:lnTo>
                    <a:pt x="206562" y="311022"/>
                  </a:lnTo>
                  <a:lnTo>
                    <a:pt x="143255" y="311022"/>
                  </a:lnTo>
                  <a:lnTo>
                    <a:pt x="144438" y="310505"/>
                  </a:lnTo>
                  <a:close/>
                </a:path>
                <a:path w="244475" h="352425">
                  <a:moveTo>
                    <a:pt x="113057" y="312331"/>
                  </a:moveTo>
                  <a:lnTo>
                    <a:pt x="112395" y="312331"/>
                  </a:lnTo>
                  <a:lnTo>
                    <a:pt x="113758" y="312539"/>
                  </a:lnTo>
                  <a:lnTo>
                    <a:pt x="113057" y="312331"/>
                  </a:lnTo>
                  <a:close/>
                </a:path>
                <a:path w="244475" h="352425">
                  <a:moveTo>
                    <a:pt x="145669" y="310159"/>
                  </a:moveTo>
                  <a:lnTo>
                    <a:pt x="144438" y="310505"/>
                  </a:lnTo>
                  <a:lnTo>
                    <a:pt x="143255" y="311022"/>
                  </a:lnTo>
                  <a:lnTo>
                    <a:pt x="145669" y="310159"/>
                  </a:lnTo>
                  <a:close/>
                </a:path>
                <a:path w="244475" h="352425">
                  <a:moveTo>
                    <a:pt x="207314" y="310159"/>
                  </a:moveTo>
                  <a:lnTo>
                    <a:pt x="145669" y="310159"/>
                  </a:lnTo>
                  <a:lnTo>
                    <a:pt x="143255" y="311022"/>
                  </a:lnTo>
                  <a:lnTo>
                    <a:pt x="206562" y="311022"/>
                  </a:lnTo>
                  <a:lnTo>
                    <a:pt x="207314" y="310159"/>
                  </a:lnTo>
                  <a:close/>
                </a:path>
                <a:path w="244475" h="352425">
                  <a:moveTo>
                    <a:pt x="104394" y="309752"/>
                  </a:moveTo>
                  <a:lnTo>
                    <a:pt x="107060" y="310756"/>
                  </a:lnTo>
                  <a:lnTo>
                    <a:pt x="105759" y="310159"/>
                  </a:lnTo>
                  <a:lnTo>
                    <a:pt x="104394" y="309752"/>
                  </a:lnTo>
                  <a:close/>
                </a:path>
                <a:path w="244475" h="352425">
                  <a:moveTo>
                    <a:pt x="105824" y="310178"/>
                  </a:moveTo>
                  <a:lnTo>
                    <a:pt x="107060" y="310756"/>
                  </a:lnTo>
                  <a:lnTo>
                    <a:pt x="107765" y="310756"/>
                  </a:lnTo>
                  <a:lnTo>
                    <a:pt x="105824" y="310178"/>
                  </a:lnTo>
                  <a:close/>
                </a:path>
                <a:path w="244475" h="352425">
                  <a:moveTo>
                    <a:pt x="152079" y="307161"/>
                  </a:moveTo>
                  <a:lnTo>
                    <a:pt x="144438" y="310505"/>
                  </a:lnTo>
                  <a:lnTo>
                    <a:pt x="145669" y="310159"/>
                  </a:lnTo>
                  <a:lnTo>
                    <a:pt x="207314" y="310159"/>
                  </a:lnTo>
                  <a:lnTo>
                    <a:pt x="209371" y="307797"/>
                  </a:lnTo>
                  <a:lnTo>
                    <a:pt x="151002" y="307797"/>
                  </a:lnTo>
                  <a:lnTo>
                    <a:pt x="152079" y="307161"/>
                  </a:lnTo>
                  <a:close/>
                </a:path>
                <a:path w="244475" h="352425">
                  <a:moveTo>
                    <a:pt x="104912" y="309752"/>
                  </a:moveTo>
                  <a:lnTo>
                    <a:pt x="104394" y="309752"/>
                  </a:lnTo>
                  <a:lnTo>
                    <a:pt x="105824" y="310178"/>
                  </a:lnTo>
                  <a:lnTo>
                    <a:pt x="104912" y="309752"/>
                  </a:lnTo>
                  <a:close/>
                </a:path>
                <a:path w="244475" h="352425">
                  <a:moveTo>
                    <a:pt x="153034" y="306743"/>
                  </a:moveTo>
                  <a:lnTo>
                    <a:pt x="152079" y="307161"/>
                  </a:lnTo>
                  <a:lnTo>
                    <a:pt x="151002" y="307797"/>
                  </a:lnTo>
                  <a:lnTo>
                    <a:pt x="153034" y="306743"/>
                  </a:lnTo>
                  <a:close/>
                </a:path>
                <a:path w="244475" h="352425">
                  <a:moveTo>
                    <a:pt x="210288" y="306743"/>
                  </a:moveTo>
                  <a:lnTo>
                    <a:pt x="153034" y="306743"/>
                  </a:lnTo>
                  <a:lnTo>
                    <a:pt x="151002" y="307797"/>
                  </a:lnTo>
                  <a:lnTo>
                    <a:pt x="209371" y="307797"/>
                  </a:lnTo>
                  <a:lnTo>
                    <a:pt x="210288" y="306743"/>
                  </a:lnTo>
                  <a:close/>
                </a:path>
                <a:path w="244475" h="352425">
                  <a:moveTo>
                    <a:pt x="159632" y="302700"/>
                  </a:moveTo>
                  <a:lnTo>
                    <a:pt x="152079" y="307161"/>
                  </a:lnTo>
                  <a:lnTo>
                    <a:pt x="153034" y="306743"/>
                  </a:lnTo>
                  <a:lnTo>
                    <a:pt x="210288" y="306743"/>
                  </a:lnTo>
                  <a:lnTo>
                    <a:pt x="211074" y="305841"/>
                  </a:lnTo>
                  <a:lnTo>
                    <a:pt x="212716" y="303479"/>
                  </a:lnTo>
                  <a:lnTo>
                    <a:pt x="158623" y="303479"/>
                  </a:lnTo>
                  <a:lnTo>
                    <a:pt x="159632" y="302700"/>
                  </a:lnTo>
                  <a:close/>
                </a:path>
                <a:path w="244475" h="352425">
                  <a:moveTo>
                    <a:pt x="96647" y="305892"/>
                  </a:moveTo>
                  <a:lnTo>
                    <a:pt x="98805" y="307085"/>
                  </a:lnTo>
                  <a:lnTo>
                    <a:pt x="97704" y="306386"/>
                  </a:lnTo>
                  <a:lnTo>
                    <a:pt x="96647" y="305892"/>
                  </a:lnTo>
                  <a:close/>
                </a:path>
                <a:path w="244475" h="352425">
                  <a:moveTo>
                    <a:pt x="97704" y="306386"/>
                  </a:moveTo>
                  <a:lnTo>
                    <a:pt x="98805" y="307085"/>
                  </a:lnTo>
                  <a:lnTo>
                    <a:pt x="99202" y="307085"/>
                  </a:lnTo>
                  <a:lnTo>
                    <a:pt x="97704" y="306386"/>
                  </a:lnTo>
                  <a:close/>
                </a:path>
                <a:path w="244475" h="352425">
                  <a:moveTo>
                    <a:pt x="96927" y="305892"/>
                  </a:moveTo>
                  <a:lnTo>
                    <a:pt x="96647" y="305892"/>
                  </a:lnTo>
                  <a:lnTo>
                    <a:pt x="97704" y="306386"/>
                  </a:lnTo>
                  <a:lnTo>
                    <a:pt x="96927" y="305892"/>
                  </a:lnTo>
                  <a:close/>
                </a:path>
                <a:path w="244475" h="352425">
                  <a:moveTo>
                    <a:pt x="160527" y="302171"/>
                  </a:moveTo>
                  <a:lnTo>
                    <a:pt x="159632" y="302700"/>
                  </a:lnTo>
                  <a:lnTo>
                    <a:pt x="158623" y="303479"/>
                  </a:lnTo>
                  <a:lnTo>
                    <a:pt x="160527" y="302171"/>
                  </a:lnTo>
                  <a:close/>
                </a:path>
                <a:path w="244475" h="352425">
                  <a:moveTo>
                    <a:pt x="213626" y="302171"/>
                  </a:moveTo>
                  <a:lnTo>
                    <a:pt x="160527" y="302171"/>
                  </a:lnTo>
                  <a:lnTo>
                    <a:pt x="158623" y="303479"/>
                  </a:lnTo>
                  <a:lnTo>
                    <a:pt x="212716" y="303479"/>
                  </a:lnTo>
                  <a:lnTo>
                    <a:pt x="213626" y="302171"/>
                  </a:lnTo>
                  <a:close/>
                </a:path>
                <a:path w="244475" h="352425">
                  <a:moveTo>
                    <a:pt x="217557" y="296519"/>
                  </a:moveTo>
                  <a:lnTo>
                    <a:pt x="167640" y="296519"/>
                  </a:lnTo>
                  <a:lnTo>
                    <a:pt x="166116" y="297776"/>
                  </a:lnTo>
                  <a:lnTo>
                    <a:pt x="159632" y="302700"/>
                  </a:lnTo>
                  <a:lnTo>
                    <a:pt x="160527" y="302171"/>
                  </a:lnTo>
                  <a:lnTo>
                    <a:pt x="213626" y="302171"/>
                  </a:lnTo>
                  <a:lnTo>
                    <a:pt x="217557" y="296519"/>
                  </a:lnTo>
                  <a:close/>
                </a:path>
                <a:path w="244475" h="352425">
                  <a:moveTo>
                    <a:pt x="88773" y="300710"/>
                  </a:moveTo>
                  <a:lnTo>
                    <a:pt x="90550" y="301955"/>
                  </a:lnTo>
                  <a:lnTo>
                    <a:pt x="89896" y="301424"/>
                  </a:lnTo>
                  <a:lnTo>
                    <a:pt x="88773" y="300710"/>
                  </a:lnTo>
                  <a:close/>
                </a:path>
                <a:path w="244475" h="352425">
                  <a:moveTo>
                    <a:pt x="89896" y="301424"/>
                  </a:moveTo>
                  <a:lnTo>
                    <a:pt x="90550" y="301955"/>
                  </a:lnTo>
                  <a:lnTo>
                    <a:pt x="90731" y="301955"/>
                  </a:lnTo>
                  <a:lnTo>
                    <a:pt x="89896" y="301424"/>
                  </a:lnTo>
                  <a:close/>
                </a:path>
                <a:path w="244475" h="352425">
                  <a:moveTo>
                    <a:pt x="89015" y="300710"/>
                  </a:moveTo>
                  <a:lnTo>
                    <a:pt x="88773" y="300710"/>
                  </a:lnTo>
                  <a:lnTo>
                    <a:pt x="89896" y="301424"/>
                  </a:lnTo>
                  <a:lnTo>
                    <a:pt x="89015" y="300710"/>
                  </a:lnTo>
                  <a:close/>
                </a:path>
                <a:path w="244475" h="352425">
                  <a:moveTo>
                    <a:pt x="166574" y="297341"/>
                  </a:moveTo>
                  <a:lnTo>
                    <a:pt x="166011" y="297776"/>
                  </a:lnTo>
                  <a:lnTo>
                    <a:pt x="166574" y="297341"/>
                  </a:lnTo>
                  <a:close/>
                </a:path>
                <a:path w="244475" h="352425">
                  <a:moveTo>
                    <a:pt x="167640" y="296519"/>
                  </a:moveTo>
                  <a:lnTo>
                    <a:pt x="166574" y="297341"/>
                  </a:lnTo>
                  <a:lnTo>
                    <a:pt x="166116" y="297776"/>
                  </a:lnTo>
                  <a:lnTo>
                    <a:pt x="167640" y="296519"/>
                  </a:lnTo>
                  <a:close/>
                </a:path>
                <a:path w="244475" h="352425">
                  <a:moveTo>
                    <a:pt x="174285" y="290027"/>
                  </a:moveTo>
                  <a:lnTo>
                    <a:pt x="166574" y="297341"/>
                  </a:lnTo>
                  <a:lnTo>
                    <a:pt x="167640" y="296519"/>
                  </a:lnTo>
                  <a:lnTo>
                    <a:pt x="217557" y="296519"/>
                  </a:lnTo>
                  <a:lnTo>
                    <a:pt x="219455" y="293789"/>
                  </a:lnTo>
                  <a:lnTo>
                    <a:pt x="221100" y="290956"/>
                  </a:lnTo>
                  <a:lnTo>
                    <a:pt x="173481" y="290956"/>
                  </a:lnTo>
                  <a:lnTo>
                    <a:pt x="174285" y="290027"/>
                  </a:lnTo>
                  <a:close/>
                </a:path>
                <a:path w="244475" h="352425">
                  <a:moveTo>
                    <a:pt x="81152" y="294335"/>
                  </a:moveTo>
                  <a:lnTo>
                    <a:pt x="82676" y="295821"/>
                  </a:lnTo>
                  <a:lnTo>
                    <a:pt x="81508" y="294623"/>
                  </a:lnTo>
                  <a:lnTo>
                    <a:pt x="81152" y="294335"/>
                  </a:lnTo>
                  <a:close/>
                </a:path>
                <a:path w="244475" h="352425">
                  <a:moveTo>
                    <a:pt x="81508" y="294623"/>
                  </a:moveTo>
                  <a:lnTo>
                    <a:pt x="82676" y="295821"/>
                  </a:lnTo>
                  <a:lnTo>
                    <a:pt x="82985" y="295821"/>
                  </a:lnTo>
                  <a:lnTo>
                    <a:pt x="81508" y="294623"/>
                  </a:lnTo>
                  <a:close/>
                </a:path>
                <a:path w="244475" h="352425">
                  <a:moveTo>
                    <a:pt x="81227" y="294335"/>
                  </a:moveTo>
                  <a:lnTo>
                    <a:pt x="81508" y="294623"/>
                  </a:lnTo>
                  <a:lnTo>
                    <a:pt x="81227" y="294335"/>
                  </a:lnTo>
                  <a:close/>
                </a:path>
                <a:path w="244475" h="352425">
                  <a:moveTo>
                    <a:pt x="174751" y="289585"/>
                  </a:moveTo>
                  <a:lnTo>
                    <a:pt x="174285" y="290027"/>
                  </a:lnTo>
                  <a:lnTo>
                    <a:pt x="173481" y="290956"/>
                  </a:lnTo>
                  <a:lnTo>
                    <a:pt x="174751" y="289585"/>
                  </a:lnTo>
                  <a:close/>
                </a:path>
                <a:path w="244475" h="352425">
                  <a:moveTo>
                    <a:pt x="221897" y="289585"/>
                  </a:moveTo>
                  <a:lnTo>
                    <a:pt x="174751" y="289585"/>
                  </a:lnTo>
                  <a:lnTo>
                    <a:pt x="173481" y="290956"/>
                  </a:lnTo>
                  <a:lnTo>
                    <a:pt x="221100" y="290956"/>
                  </a:lnTo>
                  <a:lnTo>
                    <a:pt x="221897" y="289585"/>
                  </a:lnTo>
                  <a:close/>
                </a:path>
                <a:path w="244475" h="352425">
                  <a:moveTo>
                    <a:pt x="181405" y="281795"/>
                  </a:moveTo>
                  <a:lnTo>
                    <a:pt x="174285" y="290027"/>
                  </a:lnTo>
                  <a:lnTo>
                    <a:pt x="174751" y="289585"/>
                  </a:lnTo>
                  <a:lnTo>
                    <a:pt x="221897" y="289585"/>
                  </a:lnTo>
                  <a:lnTo>
                    <a:pt x="225637" y="283146"/>
                  </a:lnTo>
                  <a:lnTo>
                    <a:pt x="180467" y="283146"/>
                  </a:lnTo>
                  <a:lnTo>
                    <a:pt x="181405" y="281795"/>
                  </a:lnTo>
                  <a:close/>
                </a:path>
                <a:path w="244475" h="352425">
                  <a:moveTo>
                    <a:pt x="74041" y="286969"/>
                  </a:moveTo>
                  <a:lnTo>
                    <a:pt x="75438" y="288480"/>
                  </a:lnTo>
                  <a:lnTo>
                    <a:pt x="75078" y="288033"/>
                  </a:lnTo>
                  <a:lnTo>
                    <a:pt x="74041" y="286969"/>
                  </a:lnTo>
                  <a:close/>
                </a:path>
                <a:path w="244475" h="352425">
                  <a:moveTo>
                    <a:pt x="75078" y="288033"/>
                  </a:moveTo>
                  <a:lnTo>
                    <a:pt x="75438" y="288480"/>
                  </a:lnTo>
                  <a:lnTo>
                    <a:pt x="75078" y="288033"/>
                  </a:lnTo>
                  <a:close/>
                </a:path>
                <a:path w="244475" h="352425">
                  <a:moveTo>
                    <a:pt x="74225" y="286969"/>
                  </a:moveTo>
                  <a:lnTo>
                    <a:pt x="74041" y="286969"/>
                  </a:lnTo>
                  <a:lnTo>
                    <a:pt x="75078" y="288033"/>
                  </a:lnTo>
                  <a:lnTo>
                    <a:pt x="74225" y="286969"/>
                  </a:lnTo>
                  <a:close/>
                </a:path>
                <a:path w="244475" h="352425">
                  <a:moveTo>
                    <a:pt x="181609" y="281558"/>
                  </a:moveTo>
                  <a:lnTo>
                    <a:pt x="181405" y="281795"/>
                  </a:lnTo>
                  <a:lnTo>
                    <a:pt x="180467" y="283146"/>
                  </a:lnTo>
                  <a:lnTo>
                    <a:pt x="181609" y="281558"/>
                  </a:lnTo>
                  <a:close/>
                </a:path>
                <a:path w="244475" h="352425">
                  <a:moveTo>
                    <a:pt x="226559" y="281558"/>
                  </a:moveTo>
                  <a:lnTo>
                    <a:pt x="181609" y="281558"/>
                  </a:lnTo>
                  <a:lnTo>
                    <a:pt x="180467" y="283146"/>
                  </a:lnTo>
                  <a:lnTo>
                    <a:pt x="225637" y="283146"/>
                  </a:lnTo>
                  <a:lnTo>
                    <a:pt x="226559" y="281558"/>
                  </a:lnTo>
                  <a:close/>
                </a:path>
                <a:path w="244475" h="352425">
                  <a:moveTo>
                    <a:pt x="187718" y="272706"/>
                  </a:moveTo>
                  <a:lnTo>
                    <a:pt x="181405" y="281795"/>
                  </a:lnTo>
                  <a:lnTo>
                    <a:pt x="181609" y="281558"/>
                  </a:lnTo>
                  <a:lnTo>
                    <a:pt x="226559" y="281558"/>
                  </a:lnTo>
                  <a:lnTo>
                    <a:pt x="227075" y="280669"/>
                  </a:lnTo>
                  <a:lnTo>
                    <a:pt x="230142" y="274065"/>
                  </a:lnTo>
                  <a:lnTo>
                    <a:pt x="186944" y="274065"/>
                  </a:lnTo>
                  <a:lnTo>
                    <a:pt x="187718" y="272706"/>
                  </a:lnTo>
                  <a:close/>
                </a:path>
                <a:path w="244475" h="352425">
                  <a:moveTo>
                    <a:pt x="68437" y="279757"/>
                  </a:moveTo>
                  <a:close/>
                </a:path>
                <a:path w="244475" h="352425">
                  <a:moveTo>
                    <a:pt x="67611" y="278510"/>
                  </a:moveTo>
                  <a:lnTo>
                    <a:pt x="67436" y="278510"/>
                  </a:lnTo>
                  <a:lnTo>
                    <a:pt x="68437" y="279757"/>
                  </a:lnTo>
                  <a:lnTo>
                    <a:pt x="67611" y="278510"/>
                  </a:lnTo>
                  <a:close/>
                </a:path>
                <a:path w="244475" h="352425">
                  <a:moveTo>
                    <a:pt x="187832" y="272541"/>
                  </a:moveTo>
                  <a:lnTo>
                    <a:pt x="187718" y="272706"/>
                  </a:lnTo>
                  <a:lnTo>
                    <a:pt x="186944" y="274065"/>
                  </a:lnTo>
                  <a:lnTo>
                    <a:pt x="187832" y="272541"/>
                  </a:lnTo>
                  <a:close/>
                </a:path>
                <a:path w="244475" h="352425">
                  <a:moveTo>
                    <a:pt x="230849" y="272541"/>
                  </a:moveTo>
                  <a:lnTo>
                    <a:pt x="187832" y="272541"/>
                  </a:lnTo>
                  <a:lnTo>
                    <a:pt x="186944" y="274065"/>
                  </a:lnTo>
                  <a:lnTo>
                    <a:pt x="230142" y="274065"/>
                  </a:lnTo>
                  <a:lnTo>
                    <a:pt x="230849" y="272541"/>
                  </a:lnTo>
                  <a:close/>
                </a:path>
                <a:path w="244475" h="352425">
                  <a:moveTo>
                    <a:pt x="235300" y="262254"/>
                  </a:moveTo>
                  <a:lnTo>
                    <a:pt x="193675" y="262254"/>
                  </a:lnTo>
                  <a:lnTo>
                    <a:pt x="192913" y="263651"/>
                  </a:lnTo>
                  <a:lnTo>
                    <a:pt x="187718" y="272706"/>
                  </a:lnTo>
                  <a:lnTo>
                    <a:pt x="187832" y="272541"/>
                  </a:lnTo>
                  <a:lnTo>
                    <a:pt x="230849" y="272541"/>
                  </a:lnTo>
                  <a:lnTo>
                    <a:pt x="233679" y="266445"/>
                  </a:lnTo>
                  <a:lnTo>
                    <a:pt x="235300" y="262254"/>
                  </a:lnTo>
                  <a:close/>
                </a:path>
                <a:path w="244475" h="352425">
                  <a:moveTo>
                    <a:pt x="61214" y="268858"/>
                  </a:moveTo>
                  <a:lnTo>
                    <a:pt x="62102" y="270382"/>
                  </a:lnTo>
                  <a:lnTo>
                    <a:pt x="61610" y="269457"/>
                  </a:lnTo>
                  <a:lnTo>
                    <a:pt x="61214" y="268858"/>
                  </a:lnTo>
                  <a:close/>
                </a:path>
                <a:path w="244475" h="352425">
                  <a:moveTo>
                    <a:pt x="61610" y="269457"/>
                  </a:moveTo>
                  <a:lnTo>
                    <a:pt x="62102" y="270382"/>
                  </a:lnTo>
                  <a:lnTo>
                    <a:pt x="61610" y="269457"/>
                  </a:lnTo>
                  <a:close/>
                </a:path>
                <a:path w="244475" h="352425">
                  <a:moveTo>
                    <a:pt x="61292" y="268858"/>
                  </a:moveTo>
                  <a:lnTo>
                    <a:pt x="61610" y="269457"/>
                  </a:lnTo>
                  <a:lnTo>
                    <a:pt x="61292" y="268858"/>
                  </a:lnTo>
                  <a:close/>
                </a:path>
                <a:path w="244475" h="352425">
                  <a:moveTo>
                    <a:pt x="193073" y="263310"/>
                  </a:moveTo>
                  <a:lnTo>
                    <a:pt x="192878" y="263651"/>
                  </a:lnTo>
                  <a:lnTo>
                    <a:pt x="193073" y="263310"/>
                  </a:lnTo>
                  <a:close/>
                </a:path>
                <a:path w="244475" h="352425">
                  <a:moveTo>
                    <a:pt x="193675" y="262254"/>
                  </a:moveTo>
                  <a:lnTo>
                    <a:pt x="193073" y="263310"/>
                  </a:lnTo>
                  <a:lnTo>
                    <a:pt x="192913" y="263651"/>
                  </a:lnTo>
                  <a:lnTo>
                    <a:pt x="193675" y="262254"/>
                  </a:lnTo>
                  <a:close/>
                </a:path>
                <a:path w="244475" h="352425">
                  <a:moveTo>
                    <a:pt x="198881" y="250951"/>
                  </a:moveTo>
                  <a:lnTo>
                    <a:pt x="193073" y="263310"/>
                  </a:lnTo>
                  <a:lnTo>
                    <a:pt x="193675" y="262254"/>
                  </a:lnTo>
                  <a:lnTo>
                    <a:pt x="235300" y="262254"/>
                  </a:lnTo>
                  <a:lnTo>
                    <a:pt x="239129" y="252348"/>
                  </a:lnTo>
                  <a:lnTo>
                    <a:pt x="198374" y="252348"/>
                  </a:lnTo>
                  <a:lnTo>
                    <a:pt x="198881" y="250951"/>
                  </a:lnTo>
                  <a:close/>
                </a:path>
                <a:path w="244475" h="352425">
                  <a:moveTo>
                    <a:pt x="55752" y="258444"/>
                  </a:moveTo>
                  <a:lnTo>
                    <a:pt x="56388" y="259841"/>
                  </a:lnTo>
                  <a:lnTo>
                    <a:pt x="55870" y="258666"/>
                  </a:lnTo>
                  <a:lnTo>
                    <a:pt x="55752" y="258444"/>
                  </a:lnTo>
                  <a:close/>
                </a:path>
                <a:path w="244475" h="352425">
                  <a:moveTo>
                    <a:pt x="55870" y="258666"/>
                  </a:moveTo>
                  <a:lnTo>
                    <a:pt x="56388" y="259841"/>
                  </a:lnTo>
                  <a:lnTo>
                    <a:pt x="55870" y="258666"/>
                  </a:lnTo>
                  <a:close/>
                </a:path>
                <a:path w="244475" h="352425">
                  <a:moveTo>
                    <a:pt x="55773" y="258444"/>
                  </a:moveTo>
                  <a:lnTo>
                    <a:pt x="55870" y="258666"/>
                  </a:lnTo>
                  <a:lnTo>
                    <a:pt x="55773" y="258444"/>
                  </a:lnTo>
                  <a:close/>
                </a:path>
                <a:path w="244475" h="352425">
                  <a:moveTo>
                    <a:pt x="243201" y="238505"/>
                  </a:moveTo>
                  <a:lnTo>
                    <a:pt x="203580" y="238505"/>
                  </a:lnTo>
                  <a:lnTo>
                    <a:pt x="203073" y="239902"/>
                  </a:lnTo>
                  <a:lnTo>
                    <a:pt x="198374" y="252348"/>
                  </a:lnTo>
                  <a:lnTo>
                    <a:pt x="239129" y="252348"/>
                  </a:lnTo>
                  <a:lnTo>
                    <a:pt x="239522" y="251332"/>
                  </a:lnTo>
                  <a:lnTo>
                    <a:pt x="243201" y="238505"/>
                  </a:lnTo>
                  <a:close/>
                </a:path>
                <a:path w="244475" h="352425">
                  <a:moveTo>
                    <a:pt x="50800" y="247141"/>
                  </a:moveTo>
                  <a:lnTo>
                    <a:pt x="51307" y="248411"/>
                  </a:lnTo>
                  <a:lnTo>
                    <a:pt x="51103" y="247832"/>
                  </a:lnTo>
                  <a:lnTo>
                    <a:pt x="50800" y="247141"/>
                  </a:lnTo>
                  <a:close/>
                </a:path>
                <a:path w="244475" h="352425">
                  <a:moveTo>
                    <a:pt x="51103" y="247832"/>
                  </a:moveTo>
                  <a:lnTo>
                    <a:pt x="51307" y="248411"/>
                  </a:lnTo>
                  <a:lnTo>
                    <a:pt x="51103" y="247832"/>
                  </a:lnTo>
                  <a:close/>
                </a:path>
                <a:path w="244475" h="352425">
                  <a:moveTo>
                    <a:pt x="50860" y="247141"/>
                  </a:moveTo>
                  <a:lnTo>
                    <a:pt x="51103" y="247832"/>
                  </a:lnTo>
                  <a:lnTo>
                    <a:pt x="50860" y="247141"/>
                  </a:lnTo>
                  <a:close/>
                </a:path>
                <a:path w="244475" h="352425">
                  <a:moveTo>
                    <a:pt x="203134" y="239692"/>
                  </a:moveTo>
                  <a:lnTo>
                    <a:pt x="203055" y="239902"/>
                  </a:lnTo>
                  <a:lnTo>
                    <a:pt x="203134" y="239692"/>
                  </a:lnTo>
                  <a:close/>
                </a:path>
                <a:path w="244475" h="352425">
                  <a:moveTo>
                    <a:pt x="203580" y="238505"/>
                  </a:moveTo>
                  <a:lnTo>
                    <a:pt x="203134" y="239692"/>
                  </a:lnTo>
                  <a:lnTo>
                    <a:pt x="203073" y="239902"/>
                  </a:lnTo>
                  <a:lnTo>
                    <a:pt x="203580" y="238505"/>
                  </a:lnTo>
                  <a:close/>
                </a:path>
                <a:path w="244475" h="352425">
                  <a:moveTo>
                    <a:pt x="207391" y="225170"/>
                  </a:moveTo>
                  <a:lnTo>
                    <a:pt x="203134" y="239692"/>
                  </a:lnTo>
                  <a:lnTo>
                    <a:pt x="203580" y="238505"/>
                  </a:lnTo>
                  <a:lnTo>
                    <a:pt x="243201" y="238505"/>
                  </a:lnTo>
                  <a:lnTo>
                    <a:pt x="243967" y="235838"/>
                  </a:lnTo>
                  <a:lnTo>
                    <a:pt x="207391" y="225170"/>
                  </a:lnTo>
                  <a:close/>
                </a:path>
                <a:path w="244475" h="352425">
                  <a:moveTo>
                    <a:pt x="46623" y="235118"/>
                  </a:moveTo>
                  <a:lnTo>
                    <a:pt x="46990" y="236473"/>
                  </a:lnTo>
                  <a:lnTo>
                    <a:pt x="46623" y="235118"/>
                  </a:lnTo>
                  <a:close/>
                </a:path>
                <a:path w="244475" h="352425">
                  <a:moveTo>
                    <a:pt x="46612" y="235076"/>
                  </a:moveTo>
                  <a:close/>
                </a:path>
                <a:path w="244475" h="352425">
                  <a:moveTo>
                    <a:pt x="43279" y="222376"/>
                  </a:moveTo>
                  <a:lnTo>
                    <a:pt x="43560" y="223773"/>
                  </a:lnTo>
                  <a:lnTo>
                    <a:pt x="43279" y="222376"/>
                  </a:lnTo>
                  <a:close/>
                </a:path>
                <a:path w="244475" h="352425">
                  <a:moveTo>
                    <a:pt x="40737" y="209295"/>
                  </a:moveTo>
                  <a:lnTo>
                    <a:pt x="40894" y="210438"/>
                  </a:lnTo>
                  <a:lnTo>
                    <a:pt x="40737" y="209295"/>
                  </a:lnTo>
                  <a:close/>
                </a:path>
                <a:path w="244475" h="352425">
                  <a:moveTo>
                    <a:pt x="38861" y="195579"/>
                  </a:moveTo>
                  <a:lnTo>
                    <a:pt x="38989" y="196849"/>
                  </a:lnTo>
                  <a:lnTo>
                    <a:pt x="38943" y="196178"/>
                  </a:lnTo>
                  <a:lnTo>
                    <a:pt x="38861" y="195579"/>
                  </a:lnTo>
                  <a:close/>
                </a:path>
                <a:path w="244475" h="352425">
                  <a:moveTo>
                    <a:pt x="38943" y="196178"/>
                  </a:moveTo>
                  <a:lnTo>
                    <a:pt x="38989" y="196849"/>
                  </a:lnTo>
                  <a:lnTo>
                    <a:pt x="38943" y="196178"/>
                  </a:lnTo>
                  <a:close/>
                </a:path>
                <a:path w="244475" h="352425">
                  <a:moveTo>
                    <a:pt x="38903" y="195579"/>
                  </a:moveTo>
                  <a:lnTo>
                    <a:pt x="38943" y="196178"/>
                  </a:lnTo>
                  <a:lnTo>
                    <a:pt x="38903" y="195579"/>
                  </a:lnTo>
                  <a:close/>
                </a:path>
                <a:path w="244475" h="352425">
                  <a:moveTo>
                    <a:pt x="38100" y="181736"/>
                  </a:moveTo>
                  <a:lnTo>
                    <a:pt x="38100" y="182879"/>
                  </a:lnTo>
                  <a:lnTo>
                    <a:pt x="38100" y="181736"/>
                  </a:lnTo>
                  <a:close/>
                </a:path>
                <a:path w="244475" h="352425">
                  <a:moveTo>
                    <a:pt x="38100" y="167639"/>
                  </a:moveTo>
                  <a:lnTo>
                    <a:pt x="37973" y="169036"/>
                  </a:lnTo>
                  <a:lnTo>
                    <a:pt x="38100" y="167639"/>
                  </a:lnTo>
                  <a:close/>
                </a:path>
                <a:path w="244475" h="352425">
                  <a:moveTo>
                    <a:pt x="39055" y="154361"/>
                  </a:moveTo>
                  <a:lnTo>
                    <a:pt x="38989" y="154812"/>
                  </a:lnTo>
                  <a:lnTo>
                    <a:pt x="39055" y="154361"/>
                  </a:lnTo>
                  <a:close/>
                </a:path>
                <a:path w="244475" h="352425">
                  <a:moveTo>
                    <a:pt x="39176" y="153542"/>
                  </a:moveTo>
                  <a:lnTo>
                    <a:pt x="39055" y="154361"/>
                  </a:lnTo>
                  <a:lnTo>
                    <a:pt x="39176" y="153542"/>
                  </a:lnTo>
                  <a:close/>
                </a:path>
                <a:path w="244475" h="352425">
                  <a:moveTo>
                    <a:pt x="41254" y="139461"/>
                  </a:moveTo>
                  <a:lnTo>
                    <a:pt x="41021" y="140588"/>
                  </a:lnTo>
                  <a:lnTo>
                    <a:pt x="41254" y="139461"/>
                  </a:lnTo>
                  <a:close/>
                </a:path>
                <a:path w="244475" h="352425">
                  <a:moveTo>
                    <a:pt x="44339" y="125221"/>
                  </a:moveTo>
                  <a:lnTo>
                    <a:pt x="44196" y="125221"/>
                  </a:lnTo>
                  <a:lnTo>
                    <a:pt x="43942" y="126618"/>
                  </a:lnTo>
                  <a:lnTo>
                    <a:pt x="44339" y="125221"/>
                  </a:lnTo>
                  <a:close/>
                </a:path>
                <a:path w="244475" h="352425">
                  <a:moveTo>
                    <a:pt x="48132" y="111886"/>
                  </a:moveTo>
                  <a:lnTo>
                    <a:pt x="47625" y="113283"/>
                  </a:lnTo>
                  <a:lnTo>
                    <a:pt x="48047" y="112187"/>
                  </a:lnTo>
                  <a:lnTo>
                    <a:pt x="48132" y="111886"/>
                  </a:lnTo>
                  <a:close/>
                </a:path>
                <a:path w="244475" h="352425">
                  <a:moveTo>
                    <a:pt x="48047" y="112187"/>
                  </a:moveTo>
                  <a:lnTo>
                    <a:pt x="47625" y="113283"/>
                  </a:lnTo>
                  <a:lnTo>
                    <a:pt x="48047" y="112187"/>
                  </a:lnTo>
                  <a:close/>
                </a:path>
                <a:path w="244475" h="352425">
                  <a:moveTo>
                    <a:pt x="48163" y="111886"/>
                  </a:moveTo>
                  <a:lnTo>
                    <a:pt x="48047" y="112187"/>
                  </a:lnTo>
                  <a:lnTo>
                    <a:pt x="48163" y="111886"/>
                  </a:lnTo>
                  <a:close/>
                </a:path>
                <a:path w="244475" h="352425">
                  <a:moveTo>
                    <a:pt x="160443" y="50554"/>
                  </a:moveTo>
                  <a:lnTo>
                    <a:pt x="130175" y="70611"/>
                  </a:lnTo>
                  <a:lnTo>
                    <a:pt x="219836" y="102488"/>
                  </a:lnTo>
                  <a:lnTo>
                    <a:pt x="221936" y="66801"/>
                  </a:lnTo>
                  <a:lnTo>
                    <a:pt x="173481" y="66801"/>
                  </a:lnTo>
                  <a:lnTo>
                    <a:pt x="160443" y="50554"/>
                  </a:lnTo>
                  <a:close/>
                </a:path>
                <a:path w="244475" h="352425">
                  <a:moveTo>
                    <a:pt x="52958" y="99440"/>
                  </a:moveTo>
                  <a:lnTo>
                    <a:pt x="52324" y="100837"/>
                  </a:lnTo>
                  <a:lnTo>
                    <a:pt x="52860" y="99695"/>
                  </a:lnTo>
                  <a:lnTo>
                    <a:pt x="52958" y="99440"/>
                  </a:lnTo>
                  <a:close/>
                </a:path>
                <a:path w="244475" h="352425">
                  <a:moveTo>
                    <a:pt x="52860" y="99695"/>
                  </a:moveTo>
                  <a:lnTo>
                    <a:pt x="52324" y="100837"/>
                  </a:lnTo>
                  <a:lnTo>
                    <a:pt x="52860" y="99695"/>
                  </a:lnTo>
                  <a:close/>
                </a:path>
                <a:path w="244475" h="352425">
                  <a:moveTo>
                    <a:pt x="52980" y="99440"/>
                  </a:moveTo>
                  <a:lnTo>
                    <a:pt x="52860" y="99695"/>
                  </a:lnTo>
                  <a:lnTo>
                    <a:pt x="52980" y="99440"/>
                  </a:lnTo>
                  <a:close/>
                </a:path>
                <a:path w="244475" h="352425">
                  <a:moveTo>
                    <a:pt x="58293" y="88137"/>
                  </a:moveTo>
                  <a:lnTo>
                    <a:pt x="57530" y="89534"/>
                  </a:lnTo>
                  <a:lnTo>
                    <a:pt x="58037" y="88680"/>
                  </a:lnTo>
                  <a:lnTo>
                    <a:pt x="58293" y="88137"/>
                  </a:lnTo>
                  <a:close/>
                </a:path>
                <a:path w="244475" h="352425">
                  <a:moveTo>
                    <a:pt x="58037" y="88680"/>
                  </a:moveTo>
                  <a:lnTo>
                    <a:pt x="57530" y="89534"/>
                  </a:lnTo>
                  <a:lnTo>
                    <a:pt x="58037" y="88680"/>
                  </a:lnTo>
                  <a:close/>
                </a:path>
                <a:path w="244475" h="352425">
                  <a:moveTo>
                    <a:pt x="58359" y="88137"/>
                  </a:moveTo>
                  <a:lnTo>
                    <a:pt x="58037" y="88680"/>
                  </a:lnTo>
                  <a:lnTo>
                    <a:pt x="58359" y="88137"/>
                  </a:lnTo>
                  <a:close/>
                </a:path>
                <a:path w="244475" h="352425">
                  <a:moveTo>
                    <a:pt x="64389" y="77977"/>
                  </a:moveTo>
                  <a:lnTo>
                    <a:pt x="63500" y="79247"/>
                  </a:lnTo>
                  <a:lnTo>
                    <a:pt x="63635" y="79247"/>
                  </a:lnTo>
                  <a:lnTo>
                    <a:pt x="64389" y="77977"/>
                  </a:lnTo>
                  <a:close/>
                </a:path>
                <a:path w="244475" h="352425">
                  <a:moveTo>
                    <a:pt x="70866" y="68706"/>
                  </a:moveTo>
                  <a:lnTo>
                    <a:pt x="69723" y="70230"/>
                  </a:lnTo>
                  <a:lnTo>
                    <a:pt x="70153" y="69726"/>
                  </a:lnTo>
                  <a:lnTo>
                    <a:pt x="70866" y="68706"/>
                  </a:lnTo>
                  <a:close/>
                </a:path>
                <a:path w="244475" h="352425">
                  <a:moveTo>
                    <a:pt x="70153" y="69726"/>
                  </a:moveTo>
                  <a:lnTo>
                    <a:pt x="69723" y="70230"/>
                  </a:lnTo>
                  <a:lnTo>
                    <a:pt x="70153" y="69726"/>
                  </a:lnTo>
                  <a:close/>
                </a:path>
                <a:path w="244475" h="352425">
                  <a:moveTo>
                    <a:pt x="71023" y="68706"/>
                  </a:moveTo>
                  <a:lnTo>
                    <a:pt x="70866" y="68706"/>
                  </a:lnTo>
                  <a:lnTo>
                    <a:pt x="70153" y="69726"/>
                  </a:lnTo>
                  <a:lnTo>
                    <a:pt x="71023" y="68706"/>
                  </a:lnTo>
                  <a:close/>
                </a:path>
                <a:path w="244475" h="352425">
                  <a:moveTo>
                    <a:pt x="192288" y="29451"/>
                  </a:moveTo>
                  <a:lnTo>
                    <a:pt x="161226" y="50034"/>
                  </a:lnTo>
                  <a:lnTo>
                    <a:pt x="161798" y="50545"/>
                  </a:lnTo>
                  <a:lnTo>
                    <a:pt x="160443" y="50554"/>
                  </a:lnTo>
                  <a:lnTo>
                    <a:pt x="173481" y="66801"/>
                  </a:lnTo>
                  <a:lnTo>
                    <a:pt x="193823" y="50545"/>
                  </a:lnTo>
                  <a:lnTo>
                    <a:pt x="161798" y="50545"/>
                  </a:lnTo>
                  <a:lnTo>
                    <a:pt x="161099" y="50119"/>
                  </a:lnTo>
                  <a:lnTo>
                    <a:pt x="194357" y="50119"/>
                  </a:lnTo>
                  <a:lnTo>
                    <a:pt x="203200" y="43052"/>
                  </a:lnTo>
                  <a:lnTo>
                    <a:pt x="192288" y="29451"/>
                  </a:lnTo>
                  <a:close/>
                </a:path>
                <a:path w="244475" h="352425">
                  <a:moveTo>
                    <a:pt x="225425" y="7492"/>
                  </a:moveTo>
                  <a:lnTo>
                    <a:pt x="192288" y="29451"/>
                  </a:lnTo>
                  <a:lnTo>
                    <a:pt x="203200" y="43052"/>
                  </a:lnTo>
                  <a:lnTo>
                    <a:pt x="173481" y="66801"/>
                  </a:lnTo>
                  <a:lnTo>
                    <a:pt x="221936" y="66801"/>
                  </a:lnTo>
                  <a:lnTo>
                    <a:pt x="225425" y="7492"/>
                  </a:lnTo>
                  <a:close/>
                </a:path>
                <a:path w="244475" h="352425">
                  <a:moveTo>
                    <a:pt x="77850" y="60705"/>
                  </a:moveTo>
                  <a:lnTo>
                    <a:pt x="76453" y="62229"/>
                  </a:lnTo>
                  <a:lnTo>
                    <a:pt x="76946" y="61766"/>
                  </a:lnTo>
                  <a:lnTo>
                    <a:pt x="77850" y="60705"/>
                  </a:lnTo>
                  <a:close/>
                </a:path>
                <a:path w="244475" h="352425">
                  <a:moveTo>
                    <a:pt x="76946" y="61766"/>
                  </a:moveTo>
                  <a:lnTo>
                    <a:pt x="76453" y="62229"/>
                  </a:lnTo>
                  <a:lnTo>
                    <a:pt x="76946" y="61766"/>
                  </a:lnTo>
                  <a:close/>
                </a:path>
                <a:path w="244475" h="352425">
                  <a:moveTo>
                    <a:pt x="78071" y="60705"/>
                  </a:moveTo>
                  <a:lnTo>
                    <a:pt x="77850" y="60705"/>
                  </a:lnTo>
                  <a:lnTo>
                    <a:pt x="76946" y="61766"/>
                  </a:lnTo>
                  <a:lnTo>
                    <a:pt x="78071" y="60705"/>
                  </a:lnTo>
                  <a:close/>
                </a:path>
                <a:path w="244475" h="352425">
                  <a:moveTo>
                    <a:pt x="85217" y="53974"/>
                  </a:moveTo>
                  <a:lnTo>
                    <a:pt x="83566" y="55371"/>
                  </a:lnTo>
                  <a:lnTo>
                    <a:pt x="84438" y="54708"/>
                  </a:lnTo>
                  <a:lnTo>
                    <a:pt x="85217" y="53974"/>
                  </a:lnTo>
                  <a:close/>
                </a:path>
                <a:path w="244475" h="352425">
                  <a:moveTo>
                    <a:pt x="84438" y="54708"/>
                  </a:moveTo>
                  <a:lnTo>
                    <a:pt x="83566" y="55371"/>
                  </a:lnTo>
                  <a:lnTo>
                    <a:pt x="83734" y="55371"/>
                  </a:lnTo>
                  <a:lnTo>
                    <a:pt x="84438" y="54708"/>
                  </a:lnTo>
                  <a:close/>
                </a:path>
                <a:path w="244475" h="352425">
                  <a:moveTo>
                    <a:pt x="85402" y="53974"/>
                  </a:moveTo>
                  <a:lnTo>
                    <a:pt x="85217" y="53974"/>
                  </a:lnTo>
                  <a:lnTo>
                    <a:pt x="84438" y="54708"/>
                  </a:lnTo>
                  <a:lnTo>
                    <a:pt x="85402" y="53974"/>
                  </a:lnTo>
                  <a:close/>
                </a:path>
                <a:path w="244475" h="352425">
                  <a:moveTo>
                    <a:pt x="159127" y="48913"/>
                  </a:moveTo>
                  <a:lnTo>
                    <a:pt x="160443" y="50554"/>
                  </a:lnTo>
                  <a:lnTo>
                    <a:pt x="161099" y="50119"/>
                  </a:lnTo>
                  <a:lnTo>
                    <a:pt x="159127" y="48913"/>
                  </a:lnTo>
                  <a:close/>
                </a:path>
                <a:path w="244475" h="352425">
                  <a:moveTo>
                    <a:pt x="161226" y="50034"/>
                  </a:moveTo>
                  <a:lnTo>
                    <a:pt x="161099" y="50119"/>
                  </a:lnTo>
                  <a:lnTo>
                    <a:pt x="161798" y="50545"/>
                  </a:lnTo>
                  <a:lnTo>
                    <a:pt x="161226" y="50034"/>
                  </a:lnTo>
                  <a:close/>
                </a:path>
                <a:path w="244475" h="352425">
                  <a:moveTo>
                    <a:pt x="156972" y="46227"/>
                  </a:moveTo>
                  <a:lnTo>
                    <a:pt x="159127" y="48913"/>
                  </a:lnTo>
                  <a:lnTo>
                    <a:pt x="161099" y="50119"/>
                  </a:lnTo>
                  <a:lnTo>
                    <a:pt x="161226" y="50034"/>
                  </a:lnTo>
                  <a:lnTo>
                    <a:pt x="156972" y="46227"/>
                  </a:lnTo>
                  <a:close/>
                </a:path>
                <a:path w="244475" h="352425">
                  <a:moveTo>
                    <a:pt x="166971" y="46227"/>
                  </a:moveTo>
                  <a:lnTo>
                    <a:pt x="156972" y="46227"/>
                  </a:lnTo>
                  <a:lnTo>
                    <a:pt x="161226" y="50034"/>
                  </a:lnTo>
                  <a:lnTo>
                    <a:pt x="166971" y="46227"/>
                  </a:lnTo>
                  <a:close/>
                </a:path>
                <a:path w="244475" h="352425">
                  <a:moveTo>
                    <a:pt x="92582" y="48513"/>
                  </a:moveTo>
                  <a:lnTo>
                    <a:pt x="90804" y="49656"/>
                  </a:lnTo>
                  <a:lnTo>
                    <a:pt x="92057" y="48913"/>
                  </a:lnTo>
                  <a:lnTo>
                    <a:pt x="92582" y="48513"/>
                  </a:lnTo>
                  <a:close/>
                </a:path>
                <a:path w="244475" h="352425">
                  <a:moveTo>
                    <a:pt x="92008" y="48950"/>
                  </a:moveTo>
                  <a:lnTo>
                    <a:pt x="90804" y="49656"/>
                  </a:lnTo>
                  <a:lnTo>
                    <a:pt x="91080" y="49656"/>
                  </a:lnTo>
                  <a:lnTo>
                    <a:pt x="92008" y="48950"/>
                  </a:lnTo>
                  <a:close/>
                </a:path>
                <a:path w="244475" h="352425">
                  <a:moveTo>
                    <a:pt x="92753" y="48513"/>
                  </a:moveTo>
                  <a:lnTo>
                    <a:pt x="92582" y="48513"/>
                  </a:lnTo>
                  <a:lnTo>
                    <a:pt x="92008" y="48950"/>
                  </a:lnTo>
                  <a:lnTo>
                    <a:pt x="92753" y="48513"/>
                  </a:lnTo>
                  <a:close/>
                </a:path>
                <a:path w="244475" h="352425">
                  <a:moveTo>
                    <a:pt x="153157" y="45265"/>
                  </a:moveTo>
                  <a:lnTo>
                    <a:pt x="159127" y="48913"/>
                  </a:lnTo>
                  <a:lnTo>
                    <a:pt x="156972" y="46227"/>
                  </a:lnTo>
                  <a:lnTo>
                    <a:pt x="166971" y="46227"/>
                  </a:lnTo>
                  <a:lnTo>
                    <a:pt x="167355" y="45973"/>
                  </a:lnTo>
                  <a:lnTo>
                    <a:pt x="154685" y="45973"/>
                  </a:lnTo>
                  <a:lnTo>
                    <a:pt x="153157" y="45265"/>
                  </a:lnTo>
                  <a:close/>
                </a:path>
                <a:path w="244475" h="352425">
                  <a:moveTo>
                    <a:pt x="152653" y="44957"/>
                  </a:moveTo>
                  <a:lnTo>
                    <a:pt x="153157" y="45265"/>
                  </a:lnTo>
                  <a:lnTo>
                    <a:pt x="154685" y="45973"/>
                  </a:lnTo>
                  <a:lnTo>
                    <a:pt x="152653" y="44957"/>
                  </a:lnTo>
                  <a:close/>
                </a:path>
                <a:path w="244475" h="352425">
                  <a:moveTo>
                    <a:pt x="168888" y="44957"/>
                  </a:moveTo>
                  <a:lnTo>
                    <a:pt x="152653" y="44957"/>
                  </a:lnTo>
                  <a:lnTo>
                    <a:pt x="154685" y="45973"/>
                  </a:lnTo>
                  <a:lnTo>
                    <a:pt x="167355" y="45973"/>
                  </a:lnTo>
                  <a:lnTo>
                    <a:pt x="168888" y="44957"/>
                  </a:lnTo>
                  <a:close/>
                </a:path>
                <a:path w="244475" h="352425">
                  <a:moveTo>
                    <a:pt x="145583" y="41755"/>
                  </a:moveTo>
                  <a:lnTo>
                    <a:pt x="153157" y="45265"/>
                  </a:lnTo>
                  <a:lnTo>
                    <a:pt x="152653" y="44957"/>
                  </a:lnTo>
                  <a:lnTo>
                    <a:pt x="168888" y="44957"/>
                  </a:lnTo>
                  <a:lnTo>
                    <a:pt x="173104" y="42163"/>
                  </a:lnTo>
                  <a:lnTo>
                    <a:pt x="146939" y="42163"/>
                  </a:lnTo>
                  <a:lnTo>
                    <a:pt x="145583" y="41755"/>
                  </a:lnTo>
                  <a:close/>
                </a:path>
                <a:path w="244475" h="352425">
                  <a:moveTo>
                    <a:pt x="100329" y="44068"/>
                  </a:moveTo>
                  <a:lnTo>
                    <a:pt x="98298" y="45084"/>
                  </a:lnTo>
                  <a:lnTo>
                    <a:pt x="99411" y="44607"/>
                  </a:lnTo>
                  <a:lnTo>
                    <a:pt x="100329" y="44068"/>
                  </a:lnTo>
                  <a:close/>
                </a:path>
                <a:path w="244475" h="352425">
                  <a:moveTo>
                    <a:pt x="99411" y="44607"/>
                  </a:moveTo>
                  <a:lnTo>
                    <a:pt x="98298" y="45084"/>
                  </a:lnTo>
                  <a:lnTo>
                    <a:pt x="98598" y="45084"/>
                  </a:lnTo>
                  <a:lnTo>
                    <a:pt x="99411" y="44607"/>
                  </a:lnTo>
                  <a:close/>
                </a:path>
                <a:path w="244475" h="352425">
                  <a:moveTo>
                    <a:pt x="100668" y="44068"/>
                  </a:moveTo>
                  <a:lnTo>
                    <a:pt x="100329" y="44068"/>
                  </a:lnTo>
                  <a:lnTo>
                    <a:pt x="99411" y="44607"/>
                  </a:lnTo>
                  <a:lnTo>
                    <a:pt x="100668" y="44068"/>
                  </a:lnTo>
                  <a:close/>
                </a:path>
                <a:path w="244475" h="352425">
                  <a:moveTo>
                    <a:pt x="144272" y="41147"/>
                  </a:moveTo>
                  <a:lnTo>
                    <a:pt x="145674" y="41782"/>
                  </a:lnTo>
                  <a:lnTo>
                    <a:pt x="146939" y="42163"/>
                  </a:lnTo>
                  <a:lnTo>
                    <a:pt x="144272" y="41147"/>
                  </a:lnTo>
                  <a:close/>
                </a:path>
                <a:path w="244475" h="352425">
                  <a:moveTo>
                    <a:pt x="174637" y="41147"/>
                  </a:moveTo>
                  <a:lnTo>
                    <a:pt x="144272" y="41147"/>
                  </a:lnTo>
                  <a:lnTo>
                    <a:pt x="146939" y="42163"/>
                  </a:lnTo>
                  <a:lnTo>
                    <a:pt x="173104" y="42163"/>
                  </a:lnTo>
                  <a:lnTo>
                    <a:pt x="174637" y="41147"/>
                  </a:lnTo>
                  <a:close/>
                </a:path>
                <a:path w="244475" h="352425">
                  <a:moveTo>
                    <a:pt x="108076" y="40893"/>
                  </a:moveTo>
                  <a:lnTo>
                    <a:pt x="105664" y="41782"/>
                  </a:lnTo>
                  <a:lnTo>
                    <a:pt x="106720" y="41475"/>
                  </a:lnTo>
                  <a:lnTo>
                    <a:pt x="108076" y="40893"/>
                  </a:lnTo>
                  <a:close/>
                </a:path>
                <a:path w="244475" h="352425">
                  <a:moveTo>
                    <a:pt x="106720" y="41475"/>
                  </a:moveTo>
                  <a:lnTo>
                    <a:pt x="105664" y="41782"/>
                  </a:lnTo>
                  <a:lnTo>
                    <a:pt x="106002" y="41782"/>
                  </a:lnTo>
                  <a:lnTo>
                    <a:pt x="106720" y="41475"/>
                  </a:lnTo>
                  <a:close/>
                </a:path>
                <a:path w="244475" h="352425">
                  <a:moveTo>
                    <a:pt x="137296" y="39259"/>
                  </a:moveTo>
                  <a:lnTo>
                    <a:pt x="145583" y="41755"/>
                  </a:lnTo>
                  <a:lnTo>
                    <a:pt x="144272" y="41147"/>
                  </a:lnTo>
                  <a:lnTo>
                    <a:pt x="174637" y="41147"/>
                  </a:lnTo>
                  <a:lnTo>
                    <a:pt x="177129" y="39496"/>
                  </a:lnTo>
                  <a:lnTo>
                    <a:pt x="138938" y="39496"/>
                  </a:lnTo>
                  <a:lnTo>
                    <a:pt x="137296" y="39259"/>
                  </a:lnTo>
                  <a:close/>
                </a:path>
                <a:path w="244475" h="352425">
                  <a:moveTo>
                    <a:pt x="108717" y="40893"/>
                  </a:moveTo>
                  <a:lnTo>
                    <a:pt x="108076" y="40893"/>
                  </a:lnTo>
                  <a:lnTo>
                    <a:pt x="106720" y="41475"/>
                  </a:lnTo>
                  <a:lnTo>
                    <a:pt x="108717" y="40893"/>
                  </a:lnTo>
                  <a:close/>
                </a:path>
                <a:path w="244475" h="352425">
                  <a:moveTo>
                    <a:pt x="136398" y="38988"/>
                  </a:moveTo>
                  <a:lnTo>
                    <a:pt x="137296" y="39259"/>
                  </a:lnTo>
                  <a:lnTo>
                    <a:pt x="138938" y="39496"/>
                  </a:lnTo>
                  <a:lnTo>
                    <a:pt x="136398" y="38988"/>
                  </a:lnTo>
                  <a:close/>
                </a:path>
                <a:path w="244475" h="352425">
                  <a:moveTo>
                    <a:pt x="177895" y="38988"/>
                  </a:moveTo>
                  <a:lnTo>
                    <a:pt x="136398" y="38988"/>
                  </a:lnTo>
                  <a:lnTo>
                    <a:pt x="138938" y="39496"/>
                  </a:lnTo>
                  <a:lnTo>
                    <a:pt x="177129" y="39496"/>
                  </a:lnTo>
                  <a:lnTo>
                    <a:pt x="177895" y="38988"/>
                  </a:lnTo>
                  <a:close/>
                </a:path>
                <a:path w="244475" h="352425">
                  <a:moveTo>
                    <a:pt x="115697" y="38861"/>
                  </a:moveTo>
                  <a:lnTo>
                    <a:pt x="113156" y="39369"/>
                  </a:lnTo>
                  <a:lnTo>
                    <a:pt x="114631" y="39172"/>
                  </a:lnTo>
                  <a:lnTo>
                    <a:pt x="115697" y="38861"/>
                  </a:lnTo>
                  <a:close/>
                </a:path>
                <a:path w="244475" h="352425">
                  <a:moveTo>
                    <a:pt x="114631" y="39172"/>
                  </a:moveTo>
                  <a:lnTo>
                    <a:pt x="113156" y="39369"/>
                  </a:lnTo>
                  <a:lnTo>
                    <a:pt x="113952" y="39369"/>
                  </a:lnTo>
                  <a:lnTo>
                    <a:pt x="114631" y="39172"/>
                  </a:lnTo>
                  <a:close/>
                </a:path>
                <a:path w="244475" h="352425">
                  <a:moveTo>
                    <a:pt x="128397" y="37972"/>
                  </a:moveTo>
                  <a:lnTo>
                    <a:pt x="137296" y="39259"/>
                  </a:lnTo>
                  <a:lnTo>
                    <a:pt x="136398" y="38988"/>
                  </a:lnTo>
                  <a:lnTo>
                    <a:pt x="177895" y="38988"/>
                  </a:lnTo>
                  <a:lnTo>
                    <a:pt x="179237" y="38099"/>
                  </a:lnTo>
                  <a:lnTo>
                    <a:pt x="131318" y="38099"/>
                  </a:lnTo>
                  <a:lnTo>
                    <a:pt x="128397" y="37972"/>
                  </a:lnTo>
                  <a:close/>
                </a:path>
                <a:path w="244475" h="352425">
                  <a:moveTo>
                    <a:pt x="116943" y="38861"/>
                  </a:moveTo>
                  <a:lnTo>
                    <a:pt x="115697" y="38861"/>
                  </a:lnTo>
                  <a:lnTo>
                    <a:pt x="114631" y="39172"/>
                  </a:lnTo>
                  <a:lnTo>
                    <a:pt x="116943" y="38861"/>
                  </a:lnTo>
                  <a:close/>
                </a:path>
                <a:path w="244475" h="352425">
                  <a:moveTo>
                    <a:pt x="123571" y="37972"/>
                  </a:moveTo>
                  <a:lnTo>
                    <a:pt x="120903" y="38099"/>
                  </a:lnTo>
                  <a:lnTo>
                    <a:pt x="122624" y="38099"/>
                  </a:lnTo>
                  <a:lnTo>
                    <a:pt x="123571" y="37972"/>
                  </a:lnTo>
                  <a:close/>
                </a:path>
                <a:path w="244475" h="352425">
                  <a:moveTo>
                    <a:pt x="128397" y="37972"/>
                  </a:moveTo>
                  <a:lnTo>
                    <a:pt x="123571" y="37972"/>
                  </a:lnTo>
                  <a:lnTo>
                    <a:pt x="122624" y="38099"/>
                  </a:lnTo>
                  <a:lnTo>
                    <a:pt x="129275" y="38099"/>
                  </a:lnTo>
                  <a:lnTo>
                    <a:pt x="128397" y="37972"/>
                  </a:lnTo>
                  <a:close/>
                </a:path>
                <a:path w="244475" h="352425">
                  <a:moveTo>
                    <a:pt x="179429" y="37972"/>
                  </a:moveTo>
                  <a:lnTo>
                    <a:pt x="128397" y="37972"/>
                  </a:lnTo>
                  <a:lnTo>
                    <a:pt x="131318" y="38099"/>
                  </a:lnTo>
                  <a:lnTo>
                    <a:pt x="179237" y="38099"/>
                  </a:lnTo>
                  <a:lnTo>
                    <a:pt x="179429" y="3797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07351" y="4568697"/>
            <a:ext cx="5695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Direct </a:t>
            </a:r>
            <a:r>
              <a:rPr sz="1400" spc="-20" dirty="0">
                <a:latin typeface="Calibri"/>
                <a:cs typeface="Calibri"/>
              </a:rPr>
              <a:t>Voltage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07830" y="4568697"/>
            <a:ext cx="600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3-phase voltage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72876" y="4565726"/>
            <a:ext cx="6883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Torque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&amp;</a:t>
            </a:r>
            <a:endParaRPr sz="14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speed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1385" y="6034532"/>
            <a:ext cx="2429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REESS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Rechargeable </a:t>
            </a:r>
            <a:r>
              <a:rPr sz="1200" dirty="0">
                <a:latin typeface="Calibri"/>
                <a:cs typeface="Calibri"/>
              </a:rPr>
              <a:t>Electrical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Energy </a:t>
            </a:r>
            <a:r>
              <a:rPr sz="1200" dirty="0">
                <a:latin typeface="Calibri"/>
                <a:cs typeface="Calibri"/>
              </a:rPr>
              <a:t>Storage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System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(Traction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Battery)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752" y="1441703"/>
            <a:ext cx="7068311" cy="46192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2508" y="1151382"/>
            <a:ext cx="2913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Electrical</a:t>
            </a:r>
            <a:r>
              <a:rPr sz="1800" spc="-10" dirty="0">
                <a:latin typeface="Calibri"/>
                <a:cs typeface="Calibri"/>
              </a:rPr>
              <a:t> topology: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latin typeface="Calibri"/>
                <a:cs typeface="Calibri"/>
              </a:rPr>
              <a:t>Two-</a:t>
            </a:r>
            <a:r>
              <a:rPr sz="1800" dirty="0">
                <a:latin typeface="Calibri"/>
                <a:cs typeface="Calibri"/>
              </a:rPr>
              <a:t>level,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three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inverter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508" y="1974596"/>
            <a:ext cx="343090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six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individually controlled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power </a:t>
            </a:r>
            <a:r>
              <a:rPr sz="1800" dirty="0">
                <a:latin typeface="Calibri"/>
                <a:cs typeface="Calibri"/>
              </a:rPr>
              <a:t>semiconductor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switching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(e.g.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IGBTs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MOSFETs)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508" y="3072129"/>
            <a:ext cx="3126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One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leg (two switches)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can </a:t>
            </a:r>
            <a:r>
              <a:rPr sz="1800" dirty="0">
                <a:latin typeface="Calibri"/>
                <a:cs typeface="Calibri"/>
              </a:rPr>
              <a:t>generate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voltage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408" y="3620770"/>
            <a:ext cx="10109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371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Calibri"/>
                <a:cs typeface="Calibri"/>
              </a:rPr>
              <a:t>+U</a:t>
            </a:r>
            <a:r>
              <a:rPr sz="1800" spc="-15" baseline="-20833" dirty="0">
                <a:latin typeface="Calibri"/>
                <a:cs typeface="Calibri"/>
              </a:rPr>
              <a:t>dc</a:t>
            </a:r>
            <a:r>
              <a:rPr sz="1800" spc="-10" dirty="0">
                <a:latin typeface="Calibri"/>
                <a:cs typeface="Calibri"/>
              </a:rPr>
              <a:t>/2</a:t>
            </a:r>
            <a:endParaRPr sz="1800">
              <a:latin typeface="Calibri"/>
              <a:cs typeface="Calibri"/>
            </a:endParaRPr>
          </a:p>
          <a:p>
            <a:pPr marL="337185" indent="-286385">
              <a:lnSpc>
                <a:spcPct val="100000"/>
              </a:lnSpc>
              <a:buFont typeface="Arial"/>
              <a:buChar char="•"/>
              <a:tabLst>
                <a:tab pos="337185" algn="l"/>
              </a:tabLst>
            </a:pPr>
            <a:r>
              <a:rPr sz="1800" dirty="0">
                <a:latin typeface="Calibri"/>
                <a:cs typeface="Calibri"/>
              </a:rPr>
              <a:t>-U</a:t>
            </a:r>
            <a:r>
              <a:rPr sz="1800" baseline="-20833" dirty="0">
                <a:latin typeface="Calibri"/>
                <a:cs typeface="Calibri"/>
              </a:rPr>
              <a:t>dc</a:t>
            </a:r>
            <a:r>
              <a:rPr sz="1800" spc="195" baseline="-20833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/2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508" y="4172153"/>
            <a:ext cx="13366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(and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nothing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else)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508" y="4657470"/>
            <a:ext cx="3393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pair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legs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generate </a:t>
            </a:r>
            <a:r>
              <a:rPr sz="1800" dirty="0">
                <a:latin typeface="Calibri"/>
                <a:cs typeface="Calibri"/>
              </a:rPr>
              <a:t>only a</a:t>
            </a:r>
            <a:r>
              <a:rPr sz="1800" spc="-10" dirty="0">
                <a:latin typeface="Calibri"/>
                <a:cs typeface="Calibri"/>
              </a:rPr>
              <a:t> line-to-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voltage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108" y="5206110"/>
            <a:ext cx="7829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24485" algn="l"/>
              </a:tabLst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U</a:t>
            </a:r>
            <a:r>
              <a:rPr sz="1800" spc="-37" baseline="-20833" dirty="0">
                <a:latin typeface="Calibri"/>
                <a:cs typeface="Calibri"/>
              </a:rPr>
              <a:t>dc</a:t>
            </a:r>
            <a:endParaRPr sz="1800" baseline="-20833">
              <a:latin typeface="Calibri"/>
              <a:cs typeface="Calibri"/>
            </a:endParaRPr>
          </a:p>
          <a:p>
            <a:pPr marL="324485" indent="-286385">
              <a:lnSpc>
                <a:spcPct val="100000"/>
              </a:lnSpc>
              <a:buFont typeface="Arial"/>
              <a:buChar char="•"/>
              <a:tabLst>
                <a:tab pos="324485" algn="l"/>
              </a:tabLst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tabLst>
                <a:tab pos="324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0" dirty="0">
                <a:latin typeface="Calibri"/>
                <a:cs typeface="Calibri"/>
              </a:rPr>
              <a:t>+U</a:t>
            </a:r>
            <a:r>
              <a:rPr sz="1800" spc="-30" baseline="-20833" dirty="0">
                <a:latin typeface="Calibri"/>
                <a:cs typeface="Calibri"/>
              </a:rPr>
              <a:t>dc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508" y="6032398"/>
            <a:ext cx="1336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(and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nothing </a:t>
            </a:r>
            <a:r>
              <a:rPr sz="1400" spc="-10" dirty="0">
                <a:latin typeface="Calibri"/>
                <a:cs typeface="Calibri"/>
              </a:rPr>
              <a:t>else)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2089" y="2456179"/>
            <a:ext cx="778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latin typeface="Calibri"/>
                <a:cs typeface="Calibri"/>
              </a:rPr>
              <a:t>Traction </a:t>
            </a:r>
            <a:r>
              <a:rPr sz="1800" i="1" spc="-10" dirty="0">
                <a:latin typeface="Calibri"/>
                <a:cs typeface="Calibri"/>
              </a:rPr>
              <a:t>Battery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3681" y="1957832"/>
            <a:ext cx="26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9645" y="3424808"/>
            <a:ext cx="26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7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39022" y="3424808"/>
            <a:ext cx="26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7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63277" y="3424808"/>
            <a:ext cx="26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7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9633" y="1957832"/>
            <a:ext cx="982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42315" algn="l"/>
              </a:tabLst>
            </a:pPr>
            <a:r>
              <a:rPr sz="1800" spc="-25" dirty="0">
                <a:latin typeface="Calibri"/>
                <a:cs typeface="Calibri"/>
              </a:rPr>
              <a:t>D</a:t>
            </a:r>
            <a:r>
              <a:rPr sz="1800" spc="-37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-37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40722" y="1967229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75005" algn="l"/>
              </a:tabLst>
            </a:pPr>
            <a:r>
              <a:rPr sz="1800" spc="-25" dirty="0">
                <a:latin typeface="Calibri"/>
                <a:cs typeface="Calibri"/>
              </a:rPr>
              <a:t>D</a:t>
            </a:r>
            <a:r>
              <a:rPr sz="1800" spc="-37" baseline="-20833" dirty="0">
                <a:latin typeface="Calibri"/>
                <a:cs typeface="Calibri"/>
              </a:rPr>
              <a:t>3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T</a:t>
            </a:r>
            <a:r>
              <a:rPr sz="1800" spc="-37" baseline="-16203" dirty="0">
                <a:latin typeface="Calibri"/>
                <a:cs typeface="Calibri"/>
              </a:rPr>
              <a:t>5</a:t>
            </a:r>
            <a:endParaRPr sz="1800" baseline="-1620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44479" y="1957832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D</a:t>
            </a:r>
            <a:r>
              <a:rPr sz="1800" spc="-37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65033" y="3434029"/>
            <a:ext cx="294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D</a:t>
            </a:r>
            <a:r>
              <a:rPr sz="1800" spc="-37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45421" y="3434029"/>
            <a:ext cx="294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D</a:t>
            </a:r>
            <a:r>
              <a:rPr sz="1800" spc="-37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12475" y="3434029"/>
            <a:ext cx="294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D</a:t>
            </a:r>
            <a:r>
              <a:rPr sz="1800" spc="-37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63457" y="2700273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16845" y="2700273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40516" y="270027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3732" y="5231129"/>
            <a:ext cx="821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Electric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37832" y="1873885"/>
            <a:ext cx="295910" cy="15240"/>
          </a:xfrm>
          <a:custGeom>
            <a:avLst/>
            <a:gdLst/>
            <a:ahLst/>
            <a:cxnLst/>
            <a:rect l="l" t="t" r="r" b="b"/>
            <a:pathLst>
              <a:path w="295909" h="15239">
                <a:moveTo>
                  <a:pt x="295656" y="0"/>
                </a:moveTo>
                <a:lnTo>
                  <a:pt x="0" y="0"/>
                </a:lnTo>
                <a:lnTo>
                  <a:pt x="0" y="15239"/>
                </a:lnTo>
                <a:lnTo>
                  <a:pt x="295656" y="15239"/>
                </a:lnTo>
                <a:lnTo>
                  <a:pt x="295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86448" y="1670761"/>
            <a:ext cx="480695" cy="335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0">
              <a:lnSpc>
                <a:spcPts val="910"/>
              </a:lnSpc>
              <a:spcBef>
                <a:spcPts val="120"/>
              </a:spcBef>
            </a:pPr>
            <a:r>
              <a:rPr sz="1950" spc="142" baseline="12820" dirty="0">
                <a:latin typeface="Cambria Math"/>
                <a:cs typeface="Cambria Math"/>
              </a:rPr>
              <a:t>U</a:t>
            </a:r>
            <a:r>
              <a:rPr sz="1050" spc="95" dirty="0">
                <a:latin typeface="Cambria Math"/>
                <a:cs typeface="Cambria Math"/>
              </a:rPr>
              <a:t>dc</a:t>
            </a:r>
            <a:endParaRPr sz="1050">
              <a:latin typeface="Cambria Math"/>
              <a:cs typeface="Cambria Math"/>
            </a:endParaRPr>
          </a:p>
          <a:p>
            <a:pPr marL="38100">
              <a:lnSpc>
                <a:spcPts val="1510"/>
              </a:lnSpc>
            </a:pPr>
            <a:r>
              <a:rPr sz="1800" b="1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5208" y="1881631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99910" y="3711955"/>
            <a:ext cx="7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69126" y="3878960"/>
            <a:ext cx="295910" cy="15240"/>
          </a:xfrm>
          <a:custGeom>
            <a:avLst/>
            <a:gdLst/>
            <a:ahLst/>
            <a:cxnLst/>
            <a:rect l="l" t="t" r="r" b="b"/>
            <a:pathLst>
              <a:path w="295909" h="15239">
                <a:moveTo>
                  <a:pt x="295655" y="0"/>
                </a:moveTo>
                <a:lnTo>
                  <a:pt x="0" y="0"/>
                </a:lnTo>
                <a:lnTo>
                  <a:pt x="0" y="15239"/>
                </a:lnTo>
                <a:lnTo>
                  <a:pt x="295655" y="15239"/>
                </a:lnTo>
                <a:lnTo>
                  <a:pt x="295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44615" y="3676344"/>
            <a:ext cx="34099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1950" spc="142" baseline="12820" dirty="0">
                <a:latin typeface="Cambria Math"/>
                <a:cs typeface="Cambria Math"/>
              </a:rPr>
              <a:t>U</a:t>
            </a:r>
            <a:r>
              <a:rPr sz="1050" spc="95" dirty="0">
                <a:latin typeface="Cambria Math"/>
                <a:cs typeface="Cambria Math"/>
              </a:rPr>
              <a:t>dc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56375" y="388721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11848" y="26475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10758" y="1298194"/>
            <a:ext cx="5791835" cy="3921125"/>
            <a:chOff x="5810758" y="1298194"/>
            <a:chExt cx="5791835" cy="3921125"/>
          </a:xfrm>
        </p:grpSpPr>
        <p:sp>
          <p:nvSpPr>
            <p:cNvPr id="35" name="object 35"/>
            <p:cNvSpPr/>
            <p:nvPr/>
          </p:nvSpPr>
          <p:spPr>
            <a:xfrm>
              <a:off x="5836158" y="1323594"/>
              <a:ext cx="5741035" cy="3074035"/>
            </a:xfrm>
            <a:custGeom>
              <a:avLst/>
              <a:gdLst/>
              <a:ahLst/>
              <a:cxnLst/>
              <a:rect l="l" t="t" r="r" b="b"/>
              <a:pathLst>
                <a:path w="5741034" h="3074035">
                  <a:moveTo>
                    <a:pt x="0" y="3073907"/>
                  </a:moveTo>
                  <a:lnTo>
                    <a:pt x="5740908" y="3073907"/>
                  </a:lnTo>
                  <a:lnTo>
                    <a:pt x="5740908" y="0"/>
                  </a:lnTo>
                  <a:lnTo>
                    <a:pt x="0" y="0"/>
                  </a:lnTo>
                  <a:lnTo>
                    <a:pt x="0" y="3073907"/>
                  </a:lnTo>
                  <a:close/>
                </a:path>
              </a:pathLst>
            </a:custGeom>
            <a:ln w="5080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98736" y="4471416"/>
              <a:ext cx="1426845" cy="741680"/>
            </a:xfrm>
            <a:custGeom>
              <a:avLst/>
              <a:gdLst/>
              <a:ahLst/>
              <a:cxnLst/>
              <a:rect l="l" t="t" r="r" b="b"/>
              <a:pathLst>
                <a:path w="1426845" h="741679">
                  <a:moveTo>
                    <a:pt x="1094613" y="740790"/>
                  </a:moveTo>
                  <a:lnTo>
                    <a:pt x="0" y="0"/>
                  </a:lnTo>
                </a:path>
                <a:path w="1426845" h="741679">
                  <a:moveTo>
                    <a:pt x="1350264" y="741171"/>
                  </a:moveTo>
                  <a:lnTo>
                    <a:pt x="1426591" y="291083"/>
                  </a:lnTo>
                </a:path>
              </a:pathLst>
            </a:custGeom>
            <a:ln w="12700">
              <a:solidFill>
                <a:srgbClr val="6FAC4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79792" y="4315967"/>
              <a:ext cx="739140" cy="799465"/>
            </a:xfrm>
            <a:custGeom>
              <a:avLst/>
              <a:gdLst/>
              <a:ahLst/>
              <a:cxnLst/>
              <a:rect l="l" t="t" r="r" b="b"/>
              <a:pathLst>
                <a:path w="739140" h="799464">
                  <a:moveTo>
                    <a:pt x="216407" y="799337"/>
                  </a:moveTo>
                  <a:lnTo>
                    <a:pt x="738885" y="452627"/>
                  </a:lnTo>
                </a:path>
                <a:path w="739140" h="799464">
                  <a:moveTo>
                    <a:pt x="35432" y="79844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665077" y="1822830"/>
            <a:ext cx="330200" cy="20745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20" dirty="0">
                <a:solidFill>
                  <a:srgbClr val="FFC000"/>
                </a:solidFill>
                <a:latin typeface="Calibri"/>
                <a:cs typeface="Calibri"/>
              </a:rPr>
              <a:t>Traction</a:t>
            </a:r>
            <a:r>
              <a:rPr sz="24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Inverter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9</a:t>
            </a:fld>
            <a:r>
              <a:rPr dirty="0"/>
              <a:t> </a:t>
            </a:r>
            <a:r>
              <a:rPr spc="-20" dirty="0"/>
              <a:t>(34)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Schematic</a:t>
            </a:r>
            <a:r>
              <a:rPr spc="-55" dirty="0"/>
              <a:t> </a:t>
            </a:r>
            <a:r>
              <a:rPr dirty="0"/>
              <a:t>overview</a:t>
            </a:r>
            <a:r>
              <a:rPr spc="-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25" dirty="0"/>
              <a:t>PEC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620882" y="5414264"/>
            <a:ext cx="830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FAC46"/>
                </a:solidFill>
                <a:latin typeface="Calibri"/>
                <a:cs typeface="Calibri"/>
              </a:rPr>
              <a:t>(line</a:t>
            </a:r>
            <a:r>
              <a:rPr sz="1200" spc="-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FAC46"/>
                </a:solidFill>
                <a:latin typeface="Calibri"/>
                <a:cs typeface="Calibri"/>
              </a:rPr>
              <a:t>voltage)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51572" y="4790439"/>
            <a:ext cx="1050290" cy="8324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375"/>
              </a:spcBef>
              <a:tabLst>
                <a:tab pos="403225" algn="l"/>
              </a:tabLst>
            </a:pPr>
            <a:r>
              <a:rPr sz="2700" b="1" spc="-75" baseline="1543" dirty="0">
                <a:solidFill>
                  <a:srgbClr val="4471C4"/>
                </a:solidFill>
                <a:latin typeface="Calibri"/>
                <a:cs typeface="Calibri"/>
              </a:rPr>
              <a:t>-</a:t>
            </a:r>
            <a:r>
              <a:rPr sz="2700" b="1" baseline="1543" dirty="0">
                <a:solidFill>
                  <a:srgbClr val="4471C4"/>
                </a:solidFill>
                <a:latin typeface="Calibri"/>
                <a:cs typeface="Calibri"/>
              </a:rPr>
              <a:t>	</a:t>
            </a:r>
            <a:r>
              <a:rPr sz="1500" b="1" spc="-50" dirty="0">
                <a:solidFill>
                  <a:srgbClr val="4471C4"/>
                </a:solidFill>
                <a:latin typeface="Calibri"/>
                <a:cs typeface="Calibri"/>
              </a:rPr>
              <a:t>+</a:t>
            </a:r>
            <a:endParaRPr sz="15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80"/>
              </a:spcBef>
            </a:pPr>
            <a:r>
              <a:rPr sz="1800" spc="25" dirty="0">
                <a:solidFill>
                  <a:srgbClr val="4471C4"/>
                </a:solidFill>
                <a:latin typeface="Cambria Math"/>
                <a:cs typeface="Cambria Math"/>
              </a:rPr>
              <a:t>U</a:t>
            </a:r>
            <a:r>
              <a:rPr sz="1950" spc="37" baseline="-14957" dirty="0">
                <a:solidFill>
                  <a:srgbClr val="4471C4"/>
                </a:solidFill>
                <a:latin typeface="Cambria Math"/>
                <a:cs typeface="Cambria Math"/>
              </a:rPr>
              <a:t>A</a:t>
            </a:r>
            <a:endParaRPr sz="1950" baseline="-14957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4471C4"/>
                </a:solidFill>
                <a:latin typeface="Calibri"/>
                <a:cs typeface="Calibri"/>
              </a:rPr>
              <a:t>(phase</a:t>
            </a:r>
            <a:r>
              <a:rPr sz="1200" spc="-10" dirty="0">
                <a:solidFill>
                  <a:srgbClr val="4471C4"/>
                </a:solidFill>
                <a:latin typeface="Calibri"/>
                <a:cs typeface="Calibri"/>
              </a:rPr>
              <a:t> voltage)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01527" y="4905502"/>
            <a:ext cx="9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AC46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595482" y="4906517"/>
            <a:ext cx="561975" cy="57594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270"/>
              </a:spcBef>
            </a:pPr>
            <a:r>
              <a:rPr sz="1500" b="1" dirty="0">
                <a:solidFill>
                  <a:srgbClr val="6FAC46"/>
                </a:solidFill>
                <a:latin typeface="Calibri"/>
                <a:cs typeface="Calibri"/>
              </a:rPr>
              <a:t>+</a:t>
            </a:r>
            <a:endParaRPr sz="15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sz="2700" spc="-30" baseline="10802" dirty="0">
                <a:solidFill>
                  <a:srgbClr val="6FAC46"/>
                </a:solidFill>
                <a:latin typeface="Cambria Math"/>
                <a:cs typeface="Cambria Math"/>
              </a:rPr>
              <a:t>U</a:t>
            </a:r>
            <a:r>
              <a:rPr sz="1300" spc="-20" dirty="0">
                <a:solidFill>
                  <a:srgbClr val="6FAC46"/>
                </a:solidFill>
                <a:latin typeface="Cambria Math"/>
                <a:cs typeface="Cambria Math"/>
              </a:rPr>
              <a:t>B−𝐶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44F7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2093</Words>
  <Application>Microsoft Office PowerPoint</Application>
  <PresentationFormat>宽屏</PresentationFormat>
  <Paragraphs>466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SimSun</vt:lpstr>
      <vt:lpstr>Arial</vt:lpstr>
      <vt:lpstr>Calibri</vt:lpstr>
      <vt:lpstr>Calibri Light</vt:lpstr>
      <vt:lpstr>Cambria Math</vt:lpstr>
      <vt:lpstr>Symbol</vt:lpstr>
      <vt:lpstr>Times New Roman</vt:lpstr>
      <vt:lpstr>Verdana</vt:lpstr>
      <vt:lpstr>Wingdings</vt:lpstr>
      <vt:lpstr>Office Theme</vt:lpstr>
      <vt:lpstr>EDR100 Electrical Drivelines 1</vt:lpstr>
      <vt:lpstr>Course outline</vt:lpstr>
      <vt:lpstr>Lecture 4 outline</vt:lpstr>
      <vt:lpstr>Electrical Drive Systems</vt:lpstr>
      <vt:lpstr>System overview</vt:lpstr>
      <vt:lpstr>Power Electronics</vt:lpstr>
      <vt:lpstr>Naming convention</vt:lpstr>
      <vt:lpstr>Purpose of power electronics</vt:lpstr>
      <vt:lpstr>Schematic overview of PEC</vt:lpstr>
      <vt:lpstr>Pseudo-sinusoidal voltage with PWM</vt:lpstr>
      <vt:lpstr>Traction Inverter video</vt:lpstr>
      <vt:lpstr>Traction Inverter overview</vt:lpstr>
      <vt:lpstr>Traction Inverter example: BMW i3</vt:lpstr>
      <vt:lpstr>Simulating IGBT inverters</vt:lpstr>
      <vt:lpstr>Assumptions in Simulink PEC Model</vt:lpstr>
      <vt:lpstr>Example power module used in Simulink block</vt:lpstr>
      <vt:lpstr>PowerPoint 演示文稿</vt:lpstr>
      <vt:lpstr>Battery Systems</vt:lpstr>
      <vt:lpstr>EV battery system examples</vt:lpstr>
      <vt:lpstr>Battery system overview</vt:lpstr>
      <vt:lpstr>Cell formats</vt:lpstr>
      <vt:lpstr>Some battery pack numerical</vt:lpstr>
      <vt:lpstr>Electrical modeling basics</vt:lpstr>
      <vt:lpstr>Electrical modeling basics</vt:lpstr>
      <vt:lpstr>Open Circuit Voltage</vt:lpstr>
      <vt:lpstr>R0 depends on cell type</vt:lpstr>
      <vt:lpstr>R0 typical behavior</vt:lpstr>
      <vt:lpstr>Aging parameter</vt:lpstr>
      <vt:lpstr>Installed vs available capacity</vt:lpstr>
      <vt:lpstr>Parameter extraction</vt:lpstr>
      <vt:lpstr>R0 test methods Pulse testing</vt:lpstr>
      <vt:lpstr>Battery models</vt:lpstr>
      <vt:lpstr>Example cell for Simulink model</vt:lpstr>
      <vt:lpstr>Assignment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Skoog</dc:creator>
  <cp:lastModifiedBy>Danyang Cui (HV)</cp:lastModifiedBy>
  <cp:revision>37</cp:revision>
  <dcterms:created xsi:type="dcterms:W3CDTF">2023-10-16T07:13:04Z</dcterms:created>
  <dcterms:modified xsi:type="dcterms:W3CDTF">2023-10-17T08:03:09Z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2023-10-16T00:00:00Z</vt:filetime>
  </property>
  <property fmtid="{D5CDD505-2E9C-101B-9397-08002B2CF9AE}" pid="5" name="Producer">
    <vt:lpwstr>Microsoft® PowerPoint® for Microsoft 365</vt:lpwstr>
  </property>
</Properties>
</file>